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7" r:id="rId6"/>
    <p:sldId id="267" r:id="rId7"/>
    <p:sldId id="259" r:id="rId8"/>
    <p:sldId id="261" r:id="rId9"/>
    <p:sldId id="262" r:id="rId10"/>
    <p:sldId id="260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 Welsh" initials="JW" lastIdx="1" clrIdx="0">
    <p:extLst>
      <p:ext uri="{19B8F6BF-5375-455C-9EA6-DF929625EA0E}">
        <p15:presenceInfo xmlns:p15="http://schemas.microsoft.com/office/powerpoint/2012/main" userId="S::w0762821@apps.losrios.edu::a91fc998-8cae-438f-a3bd-58b7823248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C42A62-4DA4-497F-AA56-EA2D1C1492E0}" v="42" dt="2020-05-19T02:33:31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Welsh" userId="a91fc998-8cae-438f-a3bd-58b782324802" providerId="ADAL" clId="{40BE8F84-254D-4E5C-B58E-C6CA5DD5525E}"/>
    <pc:docChg chg="undo custSel mod addSld delSld modSld sldOrd">
      <pc:chgData name="John Welsh" userId="a91fc998-8cae-438f-a3bd-58b782324802" providerId="ADAL" clId="{40BE8F84-254D-4E5C-B58E-C6CA5DD5525E}" dt="2019-12-17T01:56:39.282" v="1410" actId="20577"/>
      <pc:docMkLst>
        <pc:docMk/>
      </pc:docMkLst>
      <pc:sldChg chg="modSp">
        <pc:chgData name="John Welsh" userId="a91fc998-8cae-438f-a3bd-58b782324802" providerId="ADAL" clId="{40BE8F84-254D-4E5C-B58E-C6CA5DD5525E}" dt="2019-12-17T01:56:28.069" v="1405" actId="1076"/>
        <pc:sldMkLst>
          <pc:docMk/>
          <pc:sldMk cId="1594850262" sldId="256"/>
        </pc:sldMkLst>
        <pc:spChg chg="mod">
          <ac:chgData name="John Welsh" userId="a91fc998-8cae-438f-a3bd-58b782324802" providerId="ADAL" clId="{40BE8F84-254D-4E5C-B58E-C6CA5DD5525E}" dt="2019-12-16T23:09:51.419" v="1342" actId="14100"/>
          <ac:spMkLst>
            <pc:docMk/>
            <pc:sldMk cId="1594850262" sldId="256"/>
            <ac:spMk id="2" creationId="{2A780759-E578-4219-80F5-6FA7EFE0773E}"/>
          </ac:spMkLst>
        </pc:spChg>
        <pc:spChg chg="mod">
          <ac:chgData name="John Welsh" userId="a91fc998-8cae-438f-a3bd-58b782324802" providerId="ADAL" clId="{40BE8F84-254D-4E5C-B58E-C6CA5DD5525E}" dt="2019-12-16T23:10:12.777" v="1366" actId="20577"/>
          <ac:spMkLst>
            <pc:docMk/>
            <pc:sldMk cId="1594850262" sldId="256"/>
            <ac:spMk id="3" creationId="{E0161938-6CD8-4AAF-85BF-38694F64D731}"/>
          </ac:spMkLst>
        </pc:spChg>
        <pc:picChg chg="mod">
          <ac:chgData name="John Welsh" userId="a91fc998-8cae-438f-a3bd-58b782324802" providerId="ADAL" clId="{40BE8F84-254D-4E5C-B58E-C6CA5DD5525E}" dt="2019-12-17T01:56:28.069" v="1405" actId="1076"/>
          <ac:picMkLst>
            <pc:docMk/>
            <pc:sldMk cId="1594850262" sldId="256"/>
            <ac:picMk id="4" creationId="{F07C3BF5-210B-482E-8A4D-123FE0577FC0}"/>
          </ac:picMkLst>
        </pc:picChg>
      </pc:sldChg>
      <pc:sldChg chg="addSp modSp add">
        <pc:chgData name="John Welsh" userId="a91fc998-8cae-438f-a3bd-58b782324802" providerId="ADAL" clId="{40BE8F84-254D-4E5C-B58E-C6CA5DD5525E}" dt="2019-12-16T22:29:02.045" v="850" actId="1076"/>
        <pc:sldMkLst>
          <pc:docMk/>
          <pc:sldMk cId="751339793" sldId="257"/>
        </pc:sldMkLst>
        <pc:spChg chg="mod">
          <ac:chgData name="John Welsh" userId="a91fc998-8cae-438f-a3bd-58b782324802" providerId="ADAL" clId="{40BE8F84-254D-4E5C-B58E-C6CA5DD5525E}" dt="2019-12-16T21:50:51.246" v="9" actId="20577"/>
          <ac:spMkLst>
            <pc:docMk/>
            <pc:sldMk cId="751339793" sldId="257"/>
            <ac:spMk id="2" creationId="{B57F5286-49BA-47EE-8515-8FAD0A3E9AB4}"/>
          </ac:spMkLst>
        </pc:spChg>
        <pc:spChg chg="mod">
          <ac:chgData name="John Welsh" userId="a91fc998-8cae-438f-a3bd-58b782324802" providerId="ADAL" clId="{40BE8F84-254D-4E5C-B58E-C6CA5DD5525E}" dt="2019-12-16T21:51:29.169" v="63" actId="15"/>
          <ac:spMkLst>
            <pc:docMk/>
            <pc:sldMk cId="751339793" sldId="257"/>
            <ac:spMk id="3" creationId="{0F46830F-1266-456E-9C28-3C195DD411F8}"/>
          </ac:spMkLst>
        </pc:spChg>
        <pc:picChg chg="add mod">
          <ac:chgData name="John Welsh" userId="a91fc998-8cae-438f-a3bd-58b782324802" providerId="ADAL" clId="{40BE8F84-254D-4E5C-B58E-C6CA5DD5525E}" dt="2019-12-16T22:29:02.045" v="850" actId="1076"/>
          <ac:picMkLst>
            <pc:docMk/>
            <pc:sldMk cId="751339793" sldId="257"/>
            <ac:picMk id="4" creationId="{82923F18-384E-40CB-AF2D-C2C281877EA4}"/>
          </ac:picMkLst>
        </pc:picChg>
      </pc:sldChg>
      <pc:sldChg chg="addSp modSp add">
        <pc:chgData name="John Welsh" userId="a91fc998-8cae-438f-a3bd-58b782324802" providerId="ADAL" clId="{40BE8F84-254D-4E5C-B58E-C6CA5DD5525E}" dt="2019-12-16T22:30:58.132" v="861" actId="1076"/>
        <pc:sldMkLst>
          <pc:docMk/>
          <pc:sldMk cId="546554773" sldId="258"/>
        </pc:sldMkLst>
        <pc:spChg chg="mod">
          <ac:chgData name="John Welsh" userId="a91fc998-8cae-438f-a3bd-58b782324802" providerId="ADAL" clId="{40BE8F84-254D-4E5C-B58E-C6CA5DD5525E}" dt="2019-12-16T21:55:19.550" v="82" actId="20577"/>
          <ac:spMkLst>
            <pc:docMk/>
            <pc:sldMk cId="546554773" sldId="258"/>
            <ac:spMk id="2" creationId="{6B93A1D3-0482-467E-825C-9BF3A30535D9}"/>
          </ac:spMkLst>
        </pc:spChg>
        <pc:spChg chg="mod">
          <ac:chgData name="John Welsh" userId="a91fc998-8cae-438f-a3bd-58b782324802" providerId="ADAL" clId="{40BE8F84-254D-4E5C-B58E-C6CA5DD5525E}" dt="2019-12-16T21:56:21.817" v="117" actId="20577"/>
          <ac:spMkLst>
            <pc:docMk/>
            <pc:sldMk cId="546554773" sldId="258"/>
            <ac:spMk id="3" creationId="{2C1D8804-6A87-4269-87F1-A8E353353843}"/>
          </ac:spMkLst>
        </pc:spChg>
        <pc:picChg chg="add mod">
          <ac:chgData name="John Welsh" userId="a91fc998-8cae-438f-a3bd-58b782324802" providerId="ADAL" clId="{40BE8F84-254D-4E5C-B58E-C6CA5DD5525E}" dt="2019-12-16T22:30:58.132" v="861" actId="1076"/>
          <ac:picMkLst>
            <pc:docMk/>
            <pc:sldMk cId="546554773" sldId="258"/>
            <ac:picMk id="4" creationId="{FC3BDB15-E8B9-4FDA-8505-6EEC49414B70}"/>
          </ac:picMkLst>
        </pc:picChg>
      </pc:sldChg>
      <pc:sldChg chg="addSp modSp add">
        <pc:chgData name="John Welsh" userId="a91fc998-8cae-438f-a3bd-58b782324802" providerId="ADAL" clId="{40BE8F84-254D-4E5C-B58E-C6CA5DD5525E}" dt="2019-12-16T22:36:03.588" v="884" actId="1076"/>
        <pc:sldMkLst>
          <pc:docMk/>
          <pc:sldMk cId="2250200390" sldId="259"/>
        </pc:sldMkLst>
        <pc:spChg chg="mod">
          <ac:chgData name="John Welsh" userId="a91fc998-8cae-438f-a3bd-58b782324802" providerId="ADAL" clId="{40BE8F84-254D-4E5C-B58E-C6CA5DD5525E}" dt="2019-12-16T22:31:27.746" v="865" actId="27636"/>
          <ac:spMkLst>
            <pc:docMk/>
            <pc:sldMk cId="2250200390" sldId="259"/>
            <ac:spMk id="2" creationId="{E5404537-D1F2-4E4D-9CEF-E3FDCDE60B31}"/>
          </ac:spMkLst>
        </pc:spChg>
        <pc:spChg chg="mod">
          <ac:chgData name="John Welsh" userId="a91fc998-8cae-438f-a3bd-58b782324802" providerId="ADAL" clId="{40BE8F84-254D-4E5C-B58E-C6CA5DD5525E}" dt="2019-12-16T22:33:29.336" v="877" actId="20577"/>
          <ac:spMkLst>
            <pc:docMk/>
            <pc:sldMk cId="2250200390" sldId="259"/>
            <ac:spMk id="3" creationId="{1CD3C0D4-8253-4EF6-B0E5-4060DC4D7A49}"/>
          </ac:spMkLst>
        </pc:spChg>
        <pc:picChg chg="add mod">
          <ac:chgData name="John Welsh" userId="a91fc998-8cae-438f-a3bd-58b782324802" providerId="ADAL" clId="{40BE8F84-254D-4E5C-B58E-C6CA5DD5525E}" dt="2019-12-16T22:36:03.588" v="884" actId="1076"/>
          <ac:picMkLst>
            <pc:docMk/>
            <pc:sldMk cId="2250200390" sldId="259"/>
            <ac:picMk id="4" creationId="{714D6FA8-7052-48A0-84E0-DF2B8E8AFDA1}"/>
          </ac:picMkLst>
        </pc:picChg>
      </pc:sldChg>
      <pc:sldChg chg="modSp add del">
        <pc:chgData name="John Welsh" userId="a91fc998-8cae-438f-a3bd-58b782324802" providerId="ADAL" clId="{40BE8F84-254D-4E5C-B58E-C6CA5DD5525E}" dt="2019-12-16T22:32:12.097" v="870" actId="2696"/>
        <pc:sldMkLst>
          <pc:docMk/>
          <pc:sldMk cId="574435080" sldId="260"/>
        </pc:sldMkLst>
        <pc:spChg chg="mod">
          <ac:chgData name="John Welsh" userId="a91fc998-8cae-438f-a3bd-58b782324802" providerId="ADAL" clId="{40BE8F84-254D-4E5C-B58E-C6CA5DD5525E}" dt="2019-12-16T21:59:20.360" v="244"/>
          <ac:spMkLst>
            <pc:docMk/>
            <pc:sldMk cId="574435080" sldId="260"/>
            <ac:spMk id="2" creationId="{DA72E8D8-5B29-4C26-9979-F769E9BB2F63}"/>
          </ac:spMkLst>
        </pc:spChg>
      </pc:sldChg>
      <pc:sldChg chg="modSp add del">
        <pc:chgData name="John Welsh" userId="a91fc998-8cae-438f-a3bd-58b782324802" providerId="ADAL" clId="{40BE8F84-254D-4E5C-B58E-C6CA5DD5525E}" dt="2019-12-16T22:32:38.842" v="871" actId="2696"/>
        <pc:sldMkLst>
          <pc:docMk/>
          <pc:sldMk cId="2669797361" sldId="261"/>
        </pc:sldMkLst>
        <pc:spChg chg="mod">
          <ac:chgData name="John Welsh" userId="a91fc998-8cae-438f-a3bd-58b782324802" providerId="ADAL" clId="{40BE8F84-254D-4E5C-B58E-C6CA5DD5525E}" dt="2019-12-16T21:59:57.471" v="246"/>
          <ac:spMkLst>
            <pc:docMk/>
            <pc:sldMk cId="2669797361" sldId="261"/>
            <ac:spMk id="2" creationId="{16515731-5B78-4B5E-816A-240E48E9716E}"/>
          </ac:spMkLst>
        </pc:spChg>
      </pc:sldChg>
      <pc:sldChg chg="modSp add">
        <pc:chgData name="John Welsh" userId="a91fc998-8cae-438f-a3bd-58b782324802" providerId="ADAL" clId="{40BE8F84-254D-4E5C-B58E-C6CA5DD5525E}" dt="2019-12-17T01:56:39.282" v="1410" actId="20577"/>
        <pc:sldMkLst>
          <pc:docMk/>
          <pc:sldMk cId="2872220659" sldId="262"/>
        </pc:sldMkLst>
        <pc:spChg chg="mod">
          <ac:chgData name="John Welsh" userId="a91fc998-8cae-438f-a3bd-58b782324802" providerId="ADAL" clId="{40BE8F84-254D-4E5C-B58E-C6CA5DD5525E}" dt="2019-12-16T23:13:52.231" v="1384" actId="20577"/>
          <ac:spMkLst>
            <pc:docMk/>
            <pc:sldMk cId="2872220659" sldId="262"/>
            <ac:spMk id="2" creationId="{A9E7B63E-4978-4C1E-82B1-9755F7133BAC}"/>
          </ac:spMkLst>
        </pc:spChg>
        <pc:spChg chg="mod">
          <ac:chgData name="John Welsh" userId="a91fc998-8cae-438f-a3bd-58b782324802" providerId="ADAL" clId="{40BE8F84-254D-4E5C-B58E-C6CA5DD5525E}" dt="2019-12-17T01:56:39.282" v="1410" actId="20577"/>
          <ac:spMkLst>
            <pc:docMk/>
            <pc:sldMk cId="2872220659" sldId="262"/>
            <ac:spMk id="3" creationId="{953441D5-B60B-4729-8684-A6E2FF055FB0}"/>
          </ac:spMkLst>
        </pc:spChg>
      </pc:sldChg>
      <pc:sldChg chg="addSp modSp add">
        <pc:chgData name="John Welsh" userId="a91fc998-8cae-438f-a3bd-58b782324802" providerId="ADAL" clId="{40BE8F84-254D-4E5C-B58E-C6CA5DD5525E}" dt="2019-12-16T22:34:47.076" v="881" actId="1076"/>
        <pc:sldMkLst>
          <pc:docMk/>
          <pc:sldMk cId="1242310440" sldId="263"/>
        </pc:sldMkLst>
        <pc:spChg chg="mod">
          <ac:chgData name="John Welsh" userId="a91fc998-8cae-438f-a3bd-58b782324802" providerId="ADAL" clId="{40BE8F84-254D-4E5C-B58E-C6CA5DD5525E}" dt="2019-12-16T22:02:19.889" v="336" actId="20577"/>
          <ac:spMkLst>
            <pc:docMk/>
            <pc:sldMk cId="1242310440" sldId="263"/>
            <ac:spMk id="2" creationId="{06352B99-086B-4C37-9423-8953CC9212FD}"/>
          </ac:spMkLst>
        </pc:spChg>
        <pc:spChg chg="mod">
          <ac:chgData name="John Welsh" userId="a91fc998-8cae-438f-a3bd-58b782324802" providerId="ADAL" clId="{40BE8F84-254D-4E5C-B58E-C6CA5DD5525E}" dt="2019-12-16T22:03:22.932" v="435" actId="20577"/>
          <ac:spMkLst>
            <pc:docMk/>
            <pc:sldMk cId="1242310440" sldId="263"/>
            <ac:spMk id="3" creationId="{2FFF0EDA-3616-4CC3-887E-DC1C3E6A93D3}"/>
          </ac:spMkLst>
        </pc:spChg>
        <pc:picChg chg="add mod">
          <ac:chgData name="John Welsh" userId="a91fc998-8cae-438f-a3bd-58b782324802" providerId="ADAL" clId="{40BE8F84-254D-4E5C-B58E-C6CA5DD5525E}" dt="2019-12-16T22:34:47.076" v="881" actId="1076"/>
          <ac:picMkLst>
            <pc:docMk/>
            <pc:sldMk cId="1242310440" sldId="263"/>
            <ac:picMk id="4" creationId="{9E59D406-9E9B-4190-8722-9DC69BDACBC9}"/>
          </ac:picMkLst>
        </pc:picChg>
      </pc:sldChg>
      <pc:sldChg chg="addSp modSp add">
        <pc:chgData name="John Welsh" userId="a91fc998-8cae-438f-a3bd-58b782324802" providerId="ADAL" clId="{40BE8F84-254D-4E5C-B58E-C6CA5DD5525E}" dt="2019-12-16T22:35:47.997" v="883" actId="1076"/>
        <pc:sldMkLst>
          <pc:docMk/>
          <pc:sldMk cId="458357917" sldId="264"/>
        </pc:sldMkLst>
        <pc:spChg chg="mod">
          <ac:chgData name="John Welsh" userId="a91fc998-8cae-438f-a3bd-58b782324802" providerId="ADAL" clId="{40BE8F84-254D-4E5C-B58E-C6CA5DD5525E}" dt="2019-12-16T22:04:42.514" v="503" actId="20577"/>
          <ac:spMkLst>
            <pc:docMk/>
            <pc:sldMk cId="458357917" sldId="264"/>
            <ac:spMk id="2" creationId="{C0BEB6A7-255E-40EF-8E14-1C9E07B23CA8}"/>
          </ac:spMkLst>
        </pc:spChg>
        <pc:spChg chg="mod">
          <ac:chgData name="John Welsh" userId="a91fc998-8cae-438f-a3bd-58b782324802" providerId="ADAL" clId="{40BE8F84-254D-4E5C-B58E-C6CA5DD5525E}" dt="2019-12-16T22:04:31.002" v="486" actId="20577"/>
          <ac:spMkLst>
            <pc:docMk/>
            <pc:sldMk cId="458357917" sldId="264"/>
            <ac:spMk id="3" creationId="{C0CDAE32-EDDD-4B57-992B-A2AF6D271C1B}"/>
          </ac:spMkLst>
        </pc:spChg>
        <pc:picChg chg="add mod">
          <ac:chgData name="John Welsh" userId="a91fc998-8cae-438f-a3bd-58b782324802" providerId="ADAL" clId="{40BE8F84-254D-4E5C-B58E-C6CA5DD5525E}" dt="2019-12-16T22:35:47.997" v="883" actId="1076"/>
          <ac:picMkLst>
            <pc:docMk/>
            <pc:sldMk cId="458357917" sldId="264"/>
            <ac:picMk id="4" creationId="{BA3B1CB3-18FA-481E-BCA7-599F9AD1E356}"/>
          </ac:picMkLst>
        </pc:picChg>
      </pc:sldChg>
      <pc:sldChg chg="addSp modSp add ord">
        <pc:chgData name="John Welsh" userId="a91fc998-8cae-438f-a3bd-58b782324802" providerId="ADAL" clId="{40BE8F84-254D-4E5C-B58E-C6CA5DD5525E}" dt="2019-12-16T23:15:47.243" v="1387" actId="1076"/>
        <pc:sldMkLst>
          <pc:docMk/>
          <pc:sldMk cId="850329147" sldId="265"/>
        </pc:sldMkLst>
        <pc:spChg chg="mod">
          <ac:chgData name="John Welsh" userId="a91fc998-8cae-438f-a3bd-58b782324802" providerId="ADAL" clId="{40BE8F84-254D-4E5C-B58E-C6CA5DD5525E}" dt="2019-12-16T23:13:28.344" v="1370" actId="20577"/>
          <ac:spMkLst>
            <pc:docMk/>
            <pc:sldMk cId="850329147" sldId="265"/>
            <ac:spMk id="2" creationId="{82CD98F9-C372-4862-BBC0-E42F8FFFF6BB}"/>
          </ac:spMkLst>
        </pc:spChg>
        <pc:spChg chg="mod">
          <ac:chgData name="John Welsh" userId="a91fc998-8cae-438f-a3bd-58b782324802" providerId="ADAL" clId="{40BE8F84-254D-4E5C-B58E-C6CA5DD5525E}" dt="2019-12-16T22:38:23.065" v="902" actId="5793"/>
          <ac:spMkLst>
            <pc:docMk/>
            <pc:sldMk cId="850329147" sldId="265"/>
            <ac:spMk id="3" creationId="{14480588-41A5-4253-83B2-47B9DB6E229B}"/>
          </ac:spMkLst>
        </pc:spChg>
        <pc:picChg chg="add mod">
          <ac:chgData name="John Welsh" userId="a91fc998-8cae-438f-a3bd-58b782324802" providerId="ADAL" clId="{40BE8F84-254D-4E5C-B58E-C6CA5DD5525E}" dt="2019-12-16T23:15:47.243" v="1387" actId="1076"/>
          <ac:picMkLst>
            <pc:docMk/>
            <pc:sldMk cId="850329147" sldId="265"/>
            <ac:picMk id="4" creationId="{8F3FB303-757D-4572-8EF5-6E043C9F7408}"/>
          </ac:picMkLst>
        </pc:picChg>
      </pc:sldChg>
      <pc:sldChg chg="addSp delSp modSp add">
        <pc:chgData name="John Welsh" userId="a91fc998-8cae-438f-a3bd-58b782324802" providerId="ADAL" clId="{40BE8F84-254D-4E5C-B58E-C6CA5DD5525E}" dt="2019-12-16T22:41:32.324" v="919" actId="1076"/>
        <pc:sldMkLst>
          <pc:docMk/>
          <pc:sldMk cId="2242110246" sldId="266"/>
        </pc:sldMkLst>
        <pc:spChg chg="mod">
          <ac:chgData name="John Welsh" userId="a91fc998-8cae-438f-a3bd-58b782324802" providerId="ADAL" clId="{40BE8F84-254D-4E5C-B58E-C6CA5DD5525E}" dt="2019-12-16T22:11:49.572" v="652" actId="20577"/>
          <ac:spMkLst>
            <pc:docMk/>
            <pc:sldMk cId="2242110246" sldId="266"/>
            <ac:spMk id="2" creationId="{0CC6E0B7-205D-4B4D-AA94-E37152DAA6A9}"/>
          </ac:spMkLst>
        </pc:spChg>
        <pc:spChg chg="del">
          <ac:chgData name="John Welsh" userId="a91fc998-8cae-438f-a3bd-58b782324802" providerId="ADAL" clId="{40BE8F84-254D-4E5C-B58E-C6CA5DD5525E}" dt="2019-12-16T22:41:18.600" v="916"/>
          <ac:spMkLst>
            <pc:docMk/>
            <pc:sldMk cId="2242110246" sldId="266"/>
            <ac:spMk id="3" creationId="{8A20723B-94E6-4B12-8B2A-0D0E0BD75052}"/>
          </ac:spMkLst>
        </pc:spChg>
        <pc:picChg chg="add mod">
          <ac:chgData name="John Welsh" userId="a91fc998-8cae-438f-a3bd-58b782324802" providerId="ADAL" clId="{40BE8F84-254D-4E5C-B58E-C6CA5DD5525E}" dt="2019-12-16T22:41:32.324" v="919" actId="1076"/>
          <ac:picMkLst>
            <pc:docMk/>
            <pc:sldMk cId="2242110246" sldId="266"/>
            <ac:picMk id="4" creationId="{6A06EBFB-08D4-42CB-BCED-9DD4B94BEF62}"/>
          </ac:picMkLst>
        </pc:picChg>
      </pc:sldChg>
      <pc:sldChg chg="addSp delSp modSp add">
        <pc:chgData name="John Welsh" userId="a91fc998-8cae-438f-a3bd-58b782324802" providerId="ADAL" clId="{40BE8F84-254D-4E5C-B58E-C6CA5DD5525E}" dt="2019-12-16T22:23:11.700" v="790" actId="1076"/>
        <pc:sldMkLst>
          <pc:docMk/>
          <pc:sldMk cId="3721935973" sldId="267"/>
        </pc:sldMkLst>
        <pc:spChg chg="mod">
          <ac:chgData name="John Welsh" userId="a91fc998-8cae-438f-a3bd-58b782324802" providerId="ADAL" clId="{40BE8F84-254D-4E5C-B58E-C6CA5DD5525E}" dt="2019-12-16T22:12:20.682" v="678" actId="20577"/>
          <ac:spMkLst>
            <pc:docMk/>
            <pc:sldMk cId="3721935973" sldId="267"/>
            <ac:spMk id="2" creationId="{7D00C5CD-4E7A-4587-AB6F-6A2DF4E1CAFE}"/>
          </ac:spMkLst>
        </pc:spChg>
        <pc:spChg chg="del">
          <ac:chgData name="John Welsh" userId="a91fc998-8cae-438f-a3bd-58b782324802" providerId="ADAL" clId="{40BE8F84-254D-4E5C-B58E-C6CA5DD5525E}" dt="2019-12-16T22:13:17.350" v="679"/>
          <ac:spMkLst>
            <pc:docMk/>
            <pc:sldMk cId="3721935973" sldId="267"/>
            <ac:spMk id="3" creationId="{5ED5728B-FA49-4E5E-9F63-C820108141B9}"/>
          </ac:spMkLst>
        </pc:spChg>
        <pc:picChg chg="add mod">
          <ac:chgData name="John Welsh" userId="a91fc998-8cae-438f-a3bd-58b782324802" providerId="ADAL" clId="{40BE8F84-254D-4E5C-B58E-C6CA5DD5525E}" dt="2019-12-16T22:23:11.700" v="790" actId="1076"/>
          <ac:picMkLst>
            <pc:docMk/>
            <pc:sldMk cId="3721935973" sldId="267"/>
            <ac:picMk id="4" creationId="{FA7A2FB3-557F-4FA4-B112-6E4E68D865B9}"/>
          </ac:picMkLst>
        </pc:picChg>
      </pc:sldChg>
      <pc:sldChg chg="addSp delSp modSp add">
        <pc:chgData name="John Welsh" userId="a91fc998-8cae-438f-a3bd-58b782324802" providerId="ADAL" clId="{40BE8F84-254D-4E5C-B58E-C6CA5DD5525E}" dt="2019-12-16T22:22:53.021" v="788" actId="1076"/>
        <pc:sldMkLst>
          <pc:docMk/>
          <pc:sldMk cId="128217978" sldId="268"/>
        </pc:sldMkLst>
        <pc:spChg chg="mod">
          <ac:chgData name="John Welsh" userId="a91fc998-8cae-438f-a3bd-58b782324802" providerId="ADAL" clId="{40BE8F84-254D-4E5C-B58E-C6CA5DD5525E}" dt="2019-12-16T22:22:11.110" v="784" actId="20577"/>
          <ac:spMkLst>
            <pc:docMk/>
            <pc:sldMk cId="128217978" sldId="268"/>
            <ac:spMk id="2" creationId="{3DF75099-2EDB-469A-8D9E-4B51089CC0A4}"/>
          </ac:spMkLst>
        </pc:spChg>
        <pc:spChg chg="del">
          <ac:chgData name="John Welsh" userId="a91fc998-8cae-438f-a3bd-58b782324802" providerId="ADAL" clId="{40BE8F84-254D-4E5C-B58E-C6CA5DD5525E}" dt="2019-12-16T22:22:37.926" v="785"/>
          <ac:spMkLst>
            <pc:docMk/>
            <pc:sldMk cId="128217978" sldId="268"/>
            <ac:spMk id="3" creationId="{7F175804-33D6-43A3-8AA9-87CBFDA0DC0C}"/>
          </ac:spMkLst>
        </pc:spChg>
        <pc:picChg chg="add mod">
          <ac:chgData name="John Welsh" userId="a91fc998-8cae-438f-a3bd-58b782324802" providerId="ADAL" clId="{40BE8F84-254D-4E5C-B58E-C6CA5DD5525E}" dt="2019-12-16T22:22:53.021" v="788" actId="1076"/>
          <ac:picMkLst>
            <pc:docMk/>
            <pc:sldMk cId="128217978" sldId="268"/>
            <ac:picMk id="4" creationId="{B85A9F37-BFEB-438D-9893-30F21CCED28C}"/>
          </ac:picMkLst>
        </pc:picChg>
      </pc:sldChg>
      <pc:sldChg chg="addSp delSp modSp add del">
        <pc:chgData name="John Welsh" userId="a91fc998-8cae-438f-a3bd-58b782324802" providerId="ADAL" clId="{40BE8F84-254D-4E5C-B58E-C6CA5DD5525E}" dt="2019-12-16T22:21:52.969" v="768" actId="2696"/>
        <pc:sldMkLst>
          <pc:docMk/>
          <pc:sldMk cId="1068565056" sldId="268"/>
        </pc:sldMkLst>
        <pc:spChg chg="mod">
          <ac:chgData name="John Welsh" userId="a91fc998-8cae-438f-a3bd-58b782324802" providerId="ADAL" clId="{40BE8F84-254D-4E5C-B58E-C6CA5DD5525E}" dt="2019-12-16T22:16:10.653" v="767" actId="20577"/>
          <ac:spMkLst>
            <pc:docMk/>
            <pc:sldMk cId="1068565056" sldId="268"/>
            <ac:spMk id="2" creationId="{7D451571-4A23-4EB5-8878-14140D7B94F9}"/>
          </ac:spMkLst>
        </pc:spChg>
        <pc:spChg chg="del">
          <ac:chgData name="John Welsh" userId="a91fc998-8cae-438f-a3bd-58b782324802" providerId="ADAL" clId="{40BE8F84-254D-4E5C-B58E-C6CA5DD5525E}" dt="2019-12-16T22:14:53.060" v="749"/>
          <ac:spMkLst>
            <pc:docMk/>
            <pc:sldMk cId="1068565056" sldId="268"/>
            <ac:spMk id="3" creationId="{DC93EF05-E4A5-4F72-ACA4-7E099A56EB57}"/>
          </ac:spMkLst>
        </pc:spChg>
        <pc:picChg chg="add mod">
          <ac:chgData name="John Welsh" userId="a91fc998-8cae-438f-a3bd-58b782324802" providerId="ADAL" clId="{40BE8F84-254D-4E5C-B58E-C6CA5DD5525E}" dt="2019-12-16T22:15:51.208" v="760" actId="1076"/>
          <ac:picMkLst>
            <pc:docMk/>
            <pc:sldMk cId="1068565056" sldId="268"/>
            <ac:picMk id="4" creationId="{65087D68-F334-4FE7-9F31-156648B90D97}"/>
          </ac:picMkLst>
        </pc:picChg>
      </pc:sldChg>
      <pc:sldChg chg="addSp delSp modSp add mod setBg">
        <pc:chgData name="John Welsh" userId="a91fc998-8cae-438f-a3bd-58b782324802" providerId="ADAL" clId="{40BE8F84-254D-4E5C-B58E-C6CA5DD5525E}" dt="2019-12-16T23:17:16.678" v="1402" actId="20577"/>
        <pc:sldMkLst>
          <pc:docMk/>
          <pc:sldMk cId="2440126845" sldId="269"/>
        </pc:sldMkLst>
        <pc:spChg chg="mod">
          <ac:chgData name="John Welsh" userId="a91fc998-8cae-438f-a3bd-58b782324802" providerId="ADAL" clId="{40BE8F84-254D-4E5C-B58E-C6CA5DD5525E}" dt="2019-12-16T23:17:16.678" v="1402" actId="20577"/>
          <ac:spMkLst>
            <pc:docMk/>
            <pc:sldMk cId="2440126845" sldId="269"/>
            <ac:spMk id="2" creationId="{9916D8B0-C814-45C9-9859-901E27FCB740}"/>
          </ac:spMkLst>
        </pc:spChg>
        <pc:spChg chg="del">
          <ac:chgData name="John Welsh" userId="a91fc998-8cae-438f-a3bd-58b782324802" providerId="ADAL" clId="{40BE8F84-254D-4E5C-B58E-C6CA5DD5525E}" dt="2019-12-16T22:24:45.738" v="837"/>
          <ac:spMkLst>
            <pc:docMk/>
            <pc:sldMk cId="2440126845" sldId="269"/>
            <ac:spMk id="3" creationId="{5EB40558-ED45-4087-AF29-719BA2BB4862}"/>
          </ac:spMkLst>
        </pc:spChg>
        <pc:spChg chg="add del mod">
          <ac:chgData name="John Welsh" userId="a91fc998-8cae-438f-a3bd-58b782324802" providerId="ADAL" clId="{40BE8F84-254D-4E5C-B58E-C6CA5DD5525E}" dt="2019-12-16T22:25:58.832" v="846"/>
          <ac:spMkLst>
            <pc:docMk/>
            <pc:sldMk cId="2440126845" sldId="269"/>
            <ac:spMk id="6" creationId="{55EA2DDC-FAB3-48CA-BECB-0EBC8FDF14F1}"/>
          </ac:spMkLst>
        </pc:spChg>
        <pc:spChg chg="add del">
          <ac:chgData name="John Welsh" userId="a91fc998-8cae-438f-a3bd-58b782324802" providerId="ADAL" clId="{40BE8F84-254D-4E5C-B58E-C6CA5DD5525E}" dt="2019-12-16T22:42:18.659" v="921" actId="26606"/>
          <ac:spMkLst>
            <pc:docMk/>
            <pc:sldMk cId="2440126845" sldId="269"/>
            <ac:spMk id="10" creationId="{823AC064-BC96-4F32-8AE1-B2FD38754823}"/>
          </ac:spMkLst>
        </pc:spChg>
        <pc:picChg chg="add mod ord">
          <ac:chgData name="John Welsh" userId="a91fc998-8cae-438f-a3bd-58b782324802" providerId="ADAL" clId="{40BE8F84-254D-4E5C-B58E-C6CA5DD5525E}" dt="2019-12-16T22:42:55.580" v="924" actId="1076"/>
          <ac:picMkLst>
            <pc:docMk/>
            <pc:sldMk cId="2440126845" sldId="269"/>
            <ac:picMk id="4" creationId="{4D3C8250-1227-4789-B0A1-7E06D9AF046E}"/>
          </ac:picMkLst>
        </pc:picChg>
        <pc:picChg chg="add mod">
          <ac:chgData name="John Welsh" userId="a91fc998-8cae-438f-a3bd-58b782324802" providerId="ADAL" clId="{40BE8F84-254D-4E5C-B58E-C6CA5DD5525E}" dt="2019-12-16T22:42:59.659" v="925" actId="1076"/>
          <ac:picMkLst>
            <pc:docMk/>
            <pc:sldMk cId="2440126845" sldId="269"/>
            <ac:picMk id="5" creationId="{CA82FCAE-A0F8-471C-8607-8A81DA19002E}"/>
          </ac:picMkLst>
        </pc:picChg>
        <pc:cxnChg chg="add del">
          <ac:chgData name="John Welsh" userId="a91fc998-8cae-438f-a3bd-58b782324802" providerId="ADAL" clId="{40BE8F84-254D-4E5C-B58E-C6CA5DD5525E}" dt="2019-12-16T22:42:18.659" v="921" actId="26606"/>
          <ac:cxnSpMkLst>
            <pc:docMk/>
            <pc:sldMk cId="2440126845" sldId="269"/>
            <ac:cxnSpMk id="12" creationId="{7E7C77BC-7138-40B1-A15B-20F57A494629}"/>
          </ac:cxnSpMkLst>
        </pc:cxnChg>
        <pc:cxnChg chg="add del">
          <ac:chgData name="John Welsh" userId="a91fc998-8cae-438f-a3bd-58b782324802" providerId="ADAL" clId="{40BE8F84-254D-4E5C-B58E-C6CA5DD5525E}" dt="2019-12-16T22:42:18.659" v="921" actId="26606"/>
          <ac:cxnSpMkLst>
            <pc:docMk/>
            <pc:sldMk cId="2440126845" sldId="269"/>
            <ac:cxnSpMk id="14" creationId="{DB146403-F3D6-484B-B2ED-97F9565D0370}"/>
          </ac:cxnSpMkLst>
        </pc:cxnChg>
      </pc:sldChg>
      <pc:sldChg chg="addSp delSp modSp">
        <pc:chgData name="John Welsh" userId="a91fc998-8cae-438f-a3bd-58b782324802" providerId="ADAL" clId="{40BE8F84-254D-4E5C-B58E-C6CA5DD5525E}" dt="2019-12-16T22:45:12.692" v="938" actId="1076"/>
        <pc:sldMkLst>
          <pc:docMk/>
          <pc:sldMk cId="2515785364" sldId="270"/>
        </pc:sldMkLst>
        <pc:spChg chg="mod">
          <ac:chgData name="John Welsh" userId="a91fc998-8cae-438f-a3bd-58b782324802" providerId="ADAL" clId="{40BE8F84-254D-4E5C-B58E-C6CA5DD5525E}" dt="2019-12-16T22:44:24.281" v="927" actId="20577"/>
          <ac:spMkLst>
            <pc:docMk/>
            <pc:sldMk cId="2515785364" sldId="270"/>
            <ac:spMk id="2" creationId="{0CC6E0B7-205D-4B4D-AA94-E37152DAA6A9}"/>
          </ac:spMkLst>
        </pc:spChg>
        <pc:spChg chg="add del mod">
          <ac:chgData name="John Welsh" userId="a91fc998-8cae-438f-a3bd-58b782324802" providerId="ADAL" clId="{40BE8F84-254D-4E5C-B58E-C6CA5DD5525E}" dt="2019-12-16T22:44:38.225" v="929"/>
          <ac:spMkLst>
            <pc:docMk/>
            <pc:sldMk cId="2515785364" sldId="270"/>
            <ac:spMk id="5" creationId="{F48CBBE7-118C-4B2E-A877-E05302E4802A}"/>
          </ac:spMkLst>
        </pc:spChg>
        <pc:picChg chg="del">
          <ac:chgData name="John Welsh" userId="a91fc998-8cae-438f-a3bd-58b782324802" providerId="ADAL" clId="{40BE8F84-254D-4E5C-B58E-C6CA5DD5525E}" dt="2019-12-16T22:44:28.618" v="928" actId="478"/>
          <ac:picMkLst>
            <pc:docMk/>
            <pc:sldMk cId="2515785364" sldId="270"/>
            <ac:picMk id="4" creationId="{6A06EBFB-08D4-42CB-BCED-9DD4B94BEF62}"/>
          </ac:picMkLst>
        </pc:picChg>
        <pc:picChg chg="add mod">
          <ac:chgData name="John Welsh" userId="a91fc998-8cae-438f-a3bd-58b782324802" providerId="ADAL" clId="{40BE8F84-254D-4E5C-B58E-C6CA5DD5525E}" dt="2019-12-16T22:45:12.692" v="938" actId="1076"/>
          <ac:picMkLst>
            <pc:docMk/>
            <pc:sldMk cId="2515785364" sldId="270"/>
            <ac:picMk id="6" creationId="{8DC18540-B7ED-4FAA-88A1-02F68F6D1E76}"/>
          </ac:picMkLst>
        </pc:picChg>
      </pc:sldChg>
      <pc:sldChg chg="addSp delSp modSp add">
        <pc:chgData name="John Welsh" userId="a91fc998-8cae-438f-a3bd-58b782324802" providerId="ADAL" clId="{40BE8F84-254D-4E5C-B58E-C6CA5DD5525E}" dt="2019-12-16T22:50:45.668" v="1007" actId="1076"/>
        <pc:sldMkLst>
          <pc:docMk/>
          <pc:sldMk cId="3094771177" sldId="271"/>
        </pc:sldMkLst>
        <pc:spChg chg="mod">
          <ac:chgData name="John Welsh" userId="a91fc998-8cae-438f-a3bd-58b782324802" providerId="ADAL" clId="{40BE8F84-254D-4E5C-B58E-C6CA5DD5525E}" dt="2019-12-16T22:47:12.838" v="984" actId="5793"/>
          <ac:spMkLst>
            <pc:docMk/>
            <pc:sldMk cId="3094771177" sldId="271"/>
            <ac:spMk id="2" creationId="{CDBF172D-DAAE-422B-9E3A-D4EC948A11B4}"/>
          </ac:spMkLst>
        </pc:spChg>
        <pc:spChg chg="del">
          <ac:chgData name="John Welsh" userId="a91fc998-8cae-438f-a3bd-58b782324802" providerId="ADAL" clId="{40BE8F84-254D-4E5C-B58E-C6CA5DD5525E}" dt="2019-12-16T22:46:42.889" v="965"/>
          <ac:spMkLst>
            <pc:docMk/>
            <pc:sldMk cId="3094771177" sldId="271"/>
            <ac:spMk id="3" creationId="{24E6E057-5A62-49D7-8F0E-87F827BB3F5E}"/>
          </ac:spMkLst>
        </pc:spChg>
        <pc:spChg chg="add mod">
          <ac:chgData name="John Welsh" userId="a91fc998-8cae-438f-a3bd-58b782324802" providerId="ADAL" clId="{40BE8F84-254D-4E5C-B58E-C6CA5DD5525E}" dt="2019-12-16T22:50:04.390" v="1001" actId="20577"/>
          <ac:spMkLst>
            <pc:docMk/>
            <pc:sldMk cId="3094771177" sldId="271"/>
            <ac:spMk id="6" creationId="{20FC0849-C702-40BB-BDB1-A68E5D881F92}"/>
          </ac:spMkLst>
        </pc:spChg>
        <pc:picChg chg="add del mod">
          <ac:chgData name="John Welsh" userId="a91fc998-8cae-438f-a3bd-58b782324802" providerId="ADAL" clId="{40BE8F84-254D-4E5C-B58E-C6CA5DD5525E}" dt="2019-12-16T22:49:57.176" v="987" actId="478"/>
          <ac:picMkLst>
            <pc:docMk/>
            <pc:sldMk cId="3094771177" sldId="271"/>
            <ac:picMk id="4" creationId="{027B6265-144C-4735-9AB9-EC219ACFA449}"/>
          </ac:picMkLst>
        </pc:picChg>
        <pc:picChg chg="add mod">
          <ac:chgData name="John Welsh" userId="a91fc998-8cae-438f-a3bd-58b782324802" providerId="ADAL" clId="{40BE8F84-254D-4E5C-B58E-C6CA5DD5525E}" dt="2019-12-16T22:50:45.668" v="1007" actId="1076"/>
          <ac:picMkLst>
            <pc:docMk/>
            <pc:sldMk cId="3094771177" sldId="271"/>
            <ac:picMk id="7" creationId="{E8BCA03E-CAF7-44A8-86BC-18727053567F}"/>
          </ac:picMkLst>
        </pc:picChg>
      </pc:sldChg>
      <pc:sldChg chg="addSp delSp modSp add">
        <pc:chgData name="John Welsh" userId="a91fc998-8cae-438f-a3bd-58b782324802" providerId="ADAL" clId="{40BE8F84-254D-4E5C-B58E-C6CA5DD5525E}" dt="2019-12-16T22:54:42.068" v="1114" actId="1076"/>
        <pc:sldMkLst>
          <pc:docMk/>
          <pc:sldMk cId="1321681841" sldId="272"/>
        </pc:sldMkLst>
        <pc:spChg chg="mod">
          <ac:chgData name="John Welsh" userId="a91fc998-8cae-438f-a3bd-58b782324802" providerId="ADAL" clId="{40BE8F84-254D-4E5C-B58E-C6CA5DD5525E}" dt="2019-12-16T22:52:15.751" v="1060" actId="20577"/>
          <ac:spMkLst>
            <pc:docMk/>
            <pc:sldMk cId="1321681841" sldId="272"/>
            <ac:spMk id="2" creationId="{8B906628-E876-409B-98F1-09C08BADF6E0}"/>
          </ac:spMkLst>
        </pc:spChg>
        <pc:spChg chg="del mod">
          <ac:chgData name="John Welsh" userId="a91fc998-8cae-438f-a3bd-58b782324802" providerId="ADAL" clId="{40BE8F84-254D-4E5C-B58E-C6CA5DD5525E}" dt="2019-12-16T22:53:34.595" v="1106"/>
          <ac:spMkLst>
            <pc:docMk/>
            <pc:sldMk cId="1321681841" sldId="272"/>
            <ac:spMk id="3" creationId="{F69FE044-080E-43C7-8CE8-40BE89982594}"/>
          </ac:spMkLst>
        </pc:spChg>
        <pc:picChg chg="add mod">
          <ac:chgData name="John Welsh" userId="a91fc998-8cae-438f-a3bd-58b782324802" providerId="ADAL" clId="{40BE8F84-254D-4E5C-B58E-C6CA5DD5525E}" dt="2019-12-16T22:54:30.731" v="1113" actId="14100"/>
          <ac:picMkLst>
            <pc:docMk/>
            <pc:sldMk cId="1321681841" sldId="272"/>
            <ac:picMk id="4" creationId="{50ECA10E-D8C4-451A-8793-FBE08EDCDFD0}"/>
          </ac:picMkLst>
        </pc:picChg>
        <pc:picChg chg="add mod">
          <ac:chgData name="John Welsh" userId="a91fc998-8cae-438f-a3bd-58b782324802" providerId="ADAL" clId="{40BE8F84-254D-4E5C-B58E-C6CA5DD5525E}" dt="2019-12-16T22:54:42.068" v="1114" actId="1076"/>
          <ac:picMkLst>
            <pc:docMk/>
            <pc:sldMk cId="1321681841" sldId="272"/>
            <ac:picMk id="5" creationId="{C67D4855-17D4-4B04-BA60-518BD0C170C4}"/>
          </ac:picMkLst>
        </pc:picChg>
      </pc:sldChg>
      <pc:sldChg chg="addSp delSp modSp add">
        <pc:chgData name="John Welsh" userId="a91fc998-8cae-438f-a3bd-58b782324802" providerId="ADAL" clId="{40BE8F84-254D-4E5C-B58E-C6CA5DD5525E}" dt="2019-12-16T22:57:37.747" v="1168" actId="1076"/>
        <pc:sldMkLst>
          <pc:docMk/>
          <pc:sldMk cId="2978067745" sldId="273"/>
        </pc:sldMkLst>
        <pc:spChg chg="mod">
          <ac:chgData name="John Welsh" userId="a91fc998-8cae-438f-a3bd-58b782324802" providerId="ADAL" clId="{40BE8F84-254D-4E5C-B58E-C6CA5DD5525E}" dt="2019-12-16T22:55:40.379" v="1154" actId="20577"/>
          <ac:spMkLst>
            <pc:docMk/>
            <pc:sldMk cId="2978067745" sldId="273"/>
            <ac:spMk id="2" creationId="{30D8BA5A-53C5-4040-8259-4E1AC8EE2361}"/>
          </ac:spMkLst>
        </pc:spChg>
        <pc:spChg chg="del">
          <ac:chgData name="John Welsh" userId="a91fc998-8cae-438f-a3bd-58b782324802" providerId="ADAL" clId="{40BE8F84-254D-4E5C-B58E-C6CA5DD5525E}" dt="2019-12-16T22:55:59.934" v="1155"/>
          <ac:spMkLst>
            <pc:docMk/>
            <pc:sldMk cId="2978067745" sldId="273"/>
            <ac:spMk id="3" creationId="{E079E474-6FB5-4A4B-A384-0ABF9BDF49EF}"/>
          </ac:spMkLst>
        </pc:spChg>
        <pc:picChg chg="add mod">
          <ac:chgData name="John Welsh" userId="a91fc998-8cae-438f-a3bd-58b782324802" providerId="ADAL" clId="{40BE8F84-254D-4E5C-B58E-C6CA5DD5525E}" dt="2019-12-16T22:57:33.756" v="1167" actId="1076"/>
          <ac:picMkLst>
            <pc:docMk/>
            <pc:sldMk cId="2978067745" sldId="273"/>
            <ac:picMk id="4" creationId="{78BE365D-AEEC-4548-BFDC-C95FAD905556}"/>
          </ac:picMkLst>
        </pc:picChg>
        <pc:picChg chg="add mod">
          <ac:chgData name="John Welsh" userId="a91fc998-8cae-438f-a3bd-58b782324802" providerId="ADAL" clId="{40BE8F84-254D-4E5C-B58E-C6CA5DD5525E}" dt="2019-12-16T22:57:37.747" v="1168" actId="1076"/>
          <ac:picMkLst>
            <pc:docMk/>
            <pc:sldMk cId="2978067745" sldId="273"/>
            <ac:picMk id="5" creationId="{AF06DEB0-F588-456B-A689-0060F5093D94}"/>
          </ac:picMkLst>
        </pc:picChg>
      </pc:sldChg>
      <pc:sldChg chg="addSp delSp modSp add">
        <pc:chgData name="John Welsh" userId="a91fc998-8cae-438f-a3bd-58b782324802" providerId="ADAL" clId="{40BE8F84-254D-4E5C-B58E-C6CA5DD5525E}" dt="2019-12-16T23:19:00.150" v="1404" actId="207"/>
        <pc:sldMkLst>
          <pc:docMk/>
          <pc:sldMk cId="1961228451" sldId="274"/>
        </pc:sldMkLst>
        <pc:spChg chg="mod">
          <ac:chgData name="John Welsh" userId="a91fc998-8cae-438f-a3bd-58b782324802" providerId="ADAL" clId="{40BE8F84-254D-4E5C-B58E-C6CA5DD5525E}" dt="2019-12-16T23:03:03.649" v="1321" actId="113"/>
          <ac:spMkLst>
            <pc:docMk/>
            <pc:sldMk cId="1961228451" sldId="274"/>
            <ac:spMk id="2" creationId="{4CD1F4FF-DD65-4D50-8479-0C854102E9AD}"/>
          </ac:spMkLst>
        </pc:spChg>
        <pc:spChg chg="mod">
          <ac:chgData name="John Welsh" userId="a91fc998-8cae-438f-a3bd-58b782324802" providerId="ADAL" clId="{40BE8F84-254D-4E5C-B58E-C6CA5DD5525E}" dt="2019-12-16T23:19:00.150" v="1404" actId="207"/>
          <ac:spMkLst>
            <pc:docMk/>
            <pc:sldMk cId="1961228451" sldId="274"/>
            <ac:spMk id="3" creationId="{44919DAC-9B19-4495-9AAA-BCD27B5FF5CC}"/>
          </ac:spMkLst>
        </pc:spChg>
        <pc:picChg chg="add del mod">
          <ac:chgData name="John Welsh" userId="a91fc998-8cae-438f-a3bd-58b782324802" providerId="ADAL" clId="{40BE8F84-254D-4E5C-B58E-C6CA5DD5525E}" dt="2019-12-16T22:59:40.677" v="1266" actId="478"/>
          <ac:picMkLst>
            <pc:docMk/>
            <pc:sldMk cId="1961228451" sldId="274"/>
            <ac:picMk id="4" creationId="{C3B1F8F4-EEF1-4EF2-BB96-451D357048C3}"/>
          </ac:picMkLst>
        </pc:picChg>
        <pc:picChg chg="add del mod">
          <ac:chgData name="John Welsh" userId="a91fc998-8cae-438f-a3bd-58b782324802" providerId="ADAL" clId="{40BE8F84-254D-4E5C-B58E-C6CA5DD5525E}" dt="2019-12-16T23:00:28.141" v="1270" actId="478"/>
          <ac:picMkLst>
            <pc:docMk/>
            <pc:sldMk cId="1961228451" sldId="274"/>
            <ac:picMk id="5" creationId="{16B9A17A-1710-4272-B156-2E0ED4243AC8}"/>
          </ac:picMkLst>
        </pc:picChg>
        <pc:picChg chg="add mod">
          <ac:chgData name="John Welsh" userId="a91fc998-8cae-438f-a3bd-58b782324802" providerId="ADAL" clId="{40BE8F84-254D-4E5C-B58E-C6CA5DD5525E}" dt="2019-12-16T23:02:30.340" v="1313" actId="1076"/>
          <ac:picMkLst>
            <pc:docMk/>
            <pc:sldMk cId="1961228451" sldId="274"/>
            <ac:picMk id="6" creationId="{7CC008EF-4B0C-46C3-A8DD-6AD311AC4B5A}"/>
          </ac:picMkLst>
        </pc:picChg>
        <pc:picChg chg="add mod">
          <ac:chgData name="John Welsh" userId="a91fc998-8cae-438f-a3bd-58b782324802" providerId="ADAL" clId="{40BE8F84-254D-4E5C-B58E-C6CA5DD5525E}" dt="2019-12-16T23:02:43.050" v="1317" actId="14100"/>
          <ac:picMkLst>
            <pc:docMk/>
            <pc:sldMk cId="1961228451" sldId="274"/>
            <ac:picMk id="7" creationId="{B2F602F3-EFDC-4F8B-96F3-066A209929B5}"/>
          </ac:picMkLst>
        </pc:picChg>
      </pc:sldChg>
    </pc:docChg>
  </pc:docChgLst>
  <pc:docChgLst>
    <pc:chgData name="John Welsh" userId="a91fc998-8cae-438f-a3bd-58b782324802" providerId="ADAL" clId="{F4C42A62-4DA4-497F-AA56-EA2D1C1492E0}"/>
    <pc:docChg chg="undo redo custSel mod addSld delSld modSld sldOrd">
      <pc:chgData name="John Welsh" userId="a91fc998-8cae-438f-a3bd-58b782324802" providerId="ADAL" clId="{F4C42A62-4DA4-497F-AA56-EA2D1C1492E0}" dt="2020-05-19T16:46:13.714" v="1455" actId="5793"/>
      <pc:docMkLst>
        <pc:docMk/>
      </pc:docMkLst>
      <pc:sldChg chg="modSp del mod">
        <pc:chgData name="John Welsh" userId="a91fc998-8cae-438f-a3bd-58b782324802" providerId="ADAL" clId="{F4C42A62-4DA4-497F-AA56-EA2D1C1492E0}" dt="2020-05-18T05:28:42.215" v="978" actId="2696"/>
        <pc:sldMkLst>
          <pc:docMk/>
          <pc:sldMk cId="1594850262" sldId="256"/>
        </pc:sldMkLst>
        <pc:spChg chg="mod">
          <ac:chgData name="John Welsh" userId="a91fc998-8cae-438f-a3bd-58b782324802" providerId="ADAL" clId="{F4C42A62-4DA4-497F-AA56-EA2D1C1492E0}" dt="2020-05-18T03:23:25.856" v="4"/>
          <ac:spMkLst>
            <pc:docMk/>
            <pc:sldMk cId="1594850262" sldId="256"/>
            <ac:spMk id="2" creationId="{2A780759-E578-4219-80F5-6FA7EFE0773E}"/>
          </ac:spMkLst>
        </pc:spChg>
        <pc:spChg chg="mod">
          <ac:chgData name="John Welsh" userId="a91fc998-8cae-438f-a3bd-58b782324802" providerId="ADAL" clId="{F4C42A62-4DA4-497F-AA56-EA2D1C1492E0}" dt="2020-05-18T03:24:09.733" v="8" actId="20577"/>
          <ac:spMkLst>
            <pc:docMk/>
            <pc:sldMk cId="1594850262" sldId="256"/>
            <ac:spMk id="3" creationId="{E0161938-6CD8-4AAF-85BF-38694F64D731}"/>
          </ac:spMkLst>
        </pc:spChg>
      </pc:sldChg>
      <pc:sldChg chg="addSp modSp new mod setBg">
        <pc:chgData name="John Welsh" userId="a91fc998-8cae-438f-a3bd-58b782324802" providerId="ADAL" clId="{F4C42A62-4DA4-497F-AA56-EA2D1C1492E0}" dt="2020-05-19T16:37:49.031" v="1428" actId="255"/>
        <pc:sldMkLst>
          <pc:docMk/>
          <pc:sldMk cId="2858771359" sldId="257"/>
        </pc:sldMkLst>
        <pc:spChg chg="mod">
          <ac:chgData name="John Welsh" userId="a91fc998-8cae-438f-a3bd-58b782324802" providerId="ADAL" clId="{F4C42A62-4DA4-497F-AA56-EA2D1C1492E0}" dt="2020-05-18T07:44:55.238" v="1165" actId="20577"/>
          <ac:spMkLst>
            <pc:docMk/>
            <pc:sldMk cId="2858771359" sldId="257"/>
            <ac:spMk id="2" creationId="{F7E83798-6C74-4AAE-B084-133203C3CA71}"/>
          </ac:spMkLst>
        </pc:spChg>
        <pc:spChg chg="mod">
          <ac:chgData name="John Welsh" userId="a91fc998-8cae-438f-a3bd-58b782324802" providerId="ADAL" clId="{F4C42A62-4DA4-497F-AA56-EA2D1C1492E0}" dt="2020-05-19T16:37:49.031" v="1428" actId="255"/>
          <ac:spMkLst>
            <pc:docMk/>
            <pc:sldMk cId="2858771359" sldId="257"/>
            <ac:spMk id="3" creationId="{66F32EBD-DD0F-434E-B4BE-43D745A3D89C}"/>
          </ac:spMkLst>
        </pc:spChg>
        <pc:spChg chg="add">
          <ac:chgData name="John Welsh" userId="a91fc998-8cae-438f-a3bd-58b782324802" providerId="ADAL" clId="{F4C42A62-4DA4-497F-AA56-EA2D1C1492E0}" dt="2020-05-18T05:33:24.368" v="980" actId="26606"/>
          <ac:spMkLst>
            <pc:docMk/>
            <pc:sldMk cId="2858771359" sldId="257"/>
            <ac:spMk id="8" creationId="{F98ED85F-DCEE-4B50-802E-71A6E3E12B04}"/>
          </ac:spMkLst>
        </pc:spChg>
        <pc:cxnChg chg="add">
          <ac:chgData name="John Welsh" userId="a91fc998-8cae-438f-a3bd-58b782324802" providerId="ADAL" clId="{F4C42A62-4DA4-497F-AA56-EA2D1C1492E0}" dt="2020-05-18T05:33:24.368" v="980" actId="26606"/>
          <ac:cxnSpMkLst>
            <pc:docMk/>
            <pc:sldMk cId="2858771359" sldId="257"/>
            <ac:cxnSpMk id="10" creationId="{E8E35B83-1EC3-4F87-9D54-D863463351B9}"/>
          </ac:cxnSpMkLst>
        </pc:cxnChg>
      </pc:sldChg>
      <pc:sldChg chg="addSp delSp modSp add mod">
        <pc:chgData name="John Welsh" userId="a91fc998-8cae-438f-a3bd-58b782324802" providerId="ADAL" clId="{F4C42A62-4DA4-497F-AA56-EA2D1C1492E0}" dt="2020-05-18T05:55:20.609" v="1060" actId="122"/>
        <pc:sldMkLst>
          <pc:docMk/>
          <pc:sldMk cId="1620533738" sldId="258"/>
        </pc:sldMkLst>
        <pc:spChg chg="mod">
          <ac:chgData name="John Welsh" userId="a91fc998-8cae-438f-a3bd-58b782324802" providerId="ADAL" clId="{F4C42A62-4DA4-497F-AA56-EA2D1C1492E0}" dt="2020-05-18T05:55:20.609" v="1060" actId="122"/>
          <ac:spMkLst>
            <pc:docMk/>
            <pc:sldMk cId="1620533738" sldId="258"/>
            <ac:spMk id="2" creationId="{2A780759-E578-4219-80F5-6FA7EFE0773E}"/>
          </ac:spMkLst>
        </pc:spChg>
        <pc:spChg chg="mod">
          <ac:chgData name="John Welsh" userId="a91fc998-8cae-438f-a3bd-58b782324802" providerId="ADAL" clId="{F4C42A62-4DA4-497F-AA56-EA2D1C1492E0}" dt="2020-05-18T05:55:17.096" v="1059" actId="122"/>
          <ac:spMkLst>
            <pc:docMk/>
            <pc:sldMk cId="1620533738" sldId="258"/>
            <ac:spMk id="3" creationId="{E0161938-6CD8-4AAF-85BF-38694F64D731}"/>
          </ac:spMkLst>
        </pc:spChg>
        <pc:spChg chg="del">
          <ac:chgData name="John Welsh" userId="a91fc998-8cae-438f-a3bd-58b782324802" providerId="ADAL" clId="{F4C42A62-4DA4-497F-AA56-EA2D1C1492E0}" dt="2020-05-18T03:51:27.143" v="289" actId="26606"/>
          <ac:spMkLst>
            <pc:docMk/>
            <pc:sldMk cId="1620533738" sldId="258"/>
            <ac:spMk id="9" creationId="{1DB7C82F-AB7E-4F0C-B829-FA1B9C415180}"/>
          </ac:spMkLst>
        </pc:spChg>
        <pc:spChg chg="add">
          <ac:chgData name="John Welsh" userId="a91fc998-8cae-438f-a3bd-58b782324802" providerId="ADAL" clId="{F4C42A62-4DA4-497F-AA56-EA2D1C1492E0}" dt="2020-05-18T03:51:27.143" v="289" actId="26606"/>
          <ac:spMkLst>
            <pc:docMk/>
            <pc:sldMk cId="1620533738" sldId="258"/>
            <ac:spMk id="14" creationId="{9B76D444-2756-434F-AE61-96D69830C13E}"/>
          </ac:spMkLst>
        </pc:spChg>
        <pc:picChg chg="del">
          <ac:chgData name="John Welsh" userId="a91fc998-8cae-438f-a3bd-58b782324802" providerId="ADAL" clId="{F4C42A62-4DA4-497F-AA56-EA2D1C1492E0}" dt="2020-05-18T03:50:09.519" v="283" actId="478"/>
          <ac:picMkLst>
            <pc:docMk/>
            <pc:sldMk cId="1620533738" sldId="258"/>
            <ac:picMk id="4" creationId="{F07C3BF5-210B-482E-8A4D-123FE0577FC0}"/>
          </ac:picMkLst>
        </pc:picChg>
        <pc:picChg chg="add del mod modCrop">
          <ac:chgData name="John Welsh" userId="a91fc998-8cae-438f-a3bd-58b782324802" providerId="ADAL" clId="{F4C42A62-4DA4-497F-AA56-EA2D1C1492E0}" dt="2020-05-18T03:59:08.346" v="293" actId="478"/>
          <ac:picMkLst>
            <pc:docMk/>
            <pc:sldMk cId="1620533738" sldId="258"/>
            <ac:picMk id="6" creationId="{84E928D9-C40C-47C3-95B8-11939534C3E7}"/>
          </ac:picMkLst>
        </pc:picChg>
        <pc:picChg chg="add mod">
          <ac:chgData name="John Welsh" userId="a91fc998-8cae-438f-a3bd-58b782324802" providerId="ADAL" clId="{F4C42A62-4DA4-497F-AA56-EA2D1C1492E0}" dt="2020-05-18T03:59:34.804" v="297" actId="1076"/>
          <ac:picMkLst>
            <pc:docMk/>
            <pc:sldMk cId="1620533738" sldId="258"/>
            <ac:picMk id="8" creationId="{EEB664C0-34A8-4D70-9239-2DEEB403EDC5}"/>
          </ac:picMkLst>
        </pc:picChg>
        <pc:cxnChg chg="add">
          <ac:chgData name="John Welsh" userId="a91fc998-8cae-438f-a3bd-58b782324802" providerId="ADAL" clId="{F4C42A62-4DA4-497F-AA56-EA2D1C1492E0}" dt="2020-05-18T03:51:27.143" v="289" actId="26606"/>
          <ac:cxnSpMkLst>
            <pc:docMk/>
            <pc:sldMk cId="1620533738" sldId="258"/>
            <ac:cxnSpMk id="16" creationId="{CF8F36E2-BBE5-43FE-822F-AD8CAE08C071}"/>
          </ac:cxnSpMkLst>
        </pc:cxnChg>
      </pc:sldChg>
      <pc:sldChg chg="addSp modSp new mod setBg">
        <pc:chgData name="John Welsh" userId="a91fc998-8cae-438f-a3bd-58b782324802" providerId="ADAL" clId="{F4C42A62-4DA4-497F-AA56-EA2D1C1492E0}" dt="2020-05-19T16:43:17.091" v="1448" actId="255"/>
        <pc:sldMkLst>
          <pc:docMk/>
          <pc:sldMk cId="2635139049" sldId="259"/>
        </pc:sldMkLst>
        <pc:spChg chg="mod">
          <ac:chgData name="John Welsh" userId="a91fc998-8cae-438f-a3bd-58b782324802" providerId="ADAL" clId="{F4C42A62-4DA4-497F-AA56-EA2D1C1492E0}" dt="2020-05-18T05:34:15.779" v="981" actId="26606"/>
          <ac:spMkLst>
            <pc:docMk/>
            <pc:sldMk cId="2635139049" sldId="259"/>
            <ac:spMk id="2" creationId="{3F6D9935-476C-4141-BF7B-F61529408BD5}"/>
          </ac:spMkLst>
        </pc:spChg>
        <pc:spChg chg="mod">
          <ac:chgData name="John Welsh" userId="a91fc998-8cae-438f-a3bd-58b782324802" providerId="ADAL" clId="{F4C42A62-4DA4-497F-AA56-EA2D1C1492E0}" dt="2020-05-19T16:43:17.091" v="1448" actId="255"/>
          <ac:spMkLst>
            <pc:docMk/>
            <pc:sldMk cId="2635139049" sldId="259"/>
            <ac:spMk id="3" creationId="{91D30E05-98A4-4514-80AE-EAFA3A31C207}"/>
          </ac:spMkLst>
        </pc:spChg>
        <pc:spChg chg="add">
          <ac:chgData name="John Welsh" userId="a91fc998-8cae-438f-a3bd-58b782324802" providerId="ADAL" clId="{F4C42A62-4DA4-497F-AA56-EA2D1C1492E0}" dt="2020-05-18T05:34:15.779" v="981" actId="26606"/>
          <ac:spMkLst>
            <pc:docMk/>
            <pc:sldMk cId="2635139049" sldId="259"/>
            <ac:spMk id="8" creationId="{F98ED85F-DCEE-4B50-802E-71A6E3E12B04}"/>
          </ac:spMkLst>
        </pc:spChg>
        <pc:cxnChg chg="add">
          <ac:chgData name="John Welsh" userId="a91fc998-8cae-438f-a3bd-58b782324802" providerId="ADAL" clId="{F4C42A62-4DA4-497F-AA56-EA2D1C1492E0}" dt="2020-05-18T05:34:15.779" v="981" actId="26606"/>
          <ac:cxnSpMkLst>
            <pc:docMk/>
            <pc:sldMk cId="2635139049" sldId="259"/>
            <ac:cxnSpMk id="10" creationId="{E8E35B83-1EC3-4F87-9D54-D863463351B9}"/>
          </ac:cxnSpMkLst>
        </pc:cxnChg>
      </pc:sldChg>
      <pc:sldChg chg="modSp new del mod">
        <pc:chgData name="John Welsh" userId="a91fc998-8cae-438f-a3bd-58b782324802" providerId="ADAL" clId="{F4C42A62-4DA4-497F-AA56-EA2D1C1492E0}" dt="2020-05-18T04:07:42.146" v="377" actId="2696"/>
        <pc:sldMkLst>
          <pc:docMk/>
          <pc:sldMk cId="2529218720" sldId="260"/>
        </pc:sldMkLst>
        <pc:spChg chg="mod">
          <ac:chgData name="John Welsh" userId="a91fc998-8cae-438f-a3bd-58b782324802" providerId="ADAL" clId="{F4C42A62-4DA4-497F-AA56-EA2D1C1492E0}" dt="2020-05-18T04:03:55.777" v="326" actId="20577"/>
          <ac:spMkLst>
            <pc:docMk/>
            <pc:sldMk cId="2529218720" sldId="260"/>
            <ac:spMk id="2" creationId="{491AFE06-01DE-4E39-9656-47A96281E124}"/>
          </ac:spMkLst>
        </pc:spChg>
        <pc:spChg chg="mod">
          <ac:chgData name="John Welsh" userId="a91fc998-8cae-438f-a3bd-58b782324802" providerId="ADAL" clId="{F4C42A62-4DA4-497F-AA56-EA2D1C1492E0}" dt="2020-05-18T04:05:48.684" v="376" actId="20577"/>
          <ac:spMkLst>
            <pc:docMk/>
            <pc:sldMk cId="2529218720" sldId="260"/>
            <ac:spMk id="3" creationId="{BA0BC3BD-4CD0-48C2-9A6E-68164B7CD290}"/>
          </ac:spMkLst>
        </pc:spChg>
      </pc:sldChg>
      <pc:sldChg chg="addSp modSp add mod setBg">
        <pc:chgData name="John Welsh" userId="a91fc998-8cae-438f-a3bd-58b782324802" providerId="ADAL" clId="{F4C42A62-4DA4-497F-AA56-EA2D1C1492E0}" dt="2020-05-19T16:44:59.073" v="1453" actId="255"/>
        <pc:sldMkLst>
          <pc:docMk/>
          <pc:sldMk cId="4270176859" sldId="260"/>
        </pc:sldMkLst>
        <pc:spChg chg="mod">
          <ac:chgData name="John Welsh" userId="a91fc998-8cae-438f-a3bd-58b782324802" providerId="ADAL" clId="{F4C42A62-4DA4-497F-AA56-EA2D1C1492E0}" dt="2020-05-18T05:34:59.191" v="982" actId="26606"/>
          <ac:spMkLst>
            <pc:docMk/>
            <pc:sldMk cId="4270176859" sldId="260"/>
            <ac:spMk id="2" creationId="{3F6D9935-476C-4141-BF7B-F61529408BD5}"/>
          </ac:spMkLst>
        </pc:spChg>
        <pc:spChg chg="mod">
          <ac:chgData name="John Welsh" userId="a91fc998-8cae-438f-a3bd-58b782324802" providerId="ADAL" clId="{F4C42A62-4DA4-497F-AA56-EA2D1C1492E0}" dt="2020-05-19T16:44:59.073" v="1453" actId="255"/>
          <ac:spMkLst>
            <pc:docMk/>
            <pc:sldMk cId="4270176859" sldId="260"/>
            <ac:spMk id="3" creationId="{91D30E05-98A4-4514-80AE-EAFA3A31C207}"/>
          </ac:spMkLst>
        </pc:spChg>
        <pc:spChg chg="add">
          <ac:chgData name="John Welsh" userId="a91fc998-8cae-438f-a3bd-58b782324802" providerId="ADAL" clId="{F4C42A62-4DA4-497F-AA56-EA2D1C1492E0}" dt="2020-05-18T05:34:59.191" v="982" actId="26606"/>
          <ac:spMkLst>
            <pc:docMk/>
            <pc:sldMk cId="4270176859" sldId="260"/>
            <ac:spMk id="8" creationId="{F98ED85F-DCEE-4B50-802E-71A6E3E12B04}"/>
          </ac:spMkLst>
        </pc:spChg>
        <pc:cxnChg chg="add">
          <ac:chgData name="John Welsh" userId="a91fc998-8cae-438f-a3bd-58b782324802" providerId="ADAL" clId="{F4C42A62-4DA4-497F-AA56-EA2D1C1492E0}" dt="2020-05-18T05:34:59.191" v="982" actId="26606"/>
          <ac:cxnSpMkLst>
            <pc:docMk/>
            <pc:sldMk cId="4270176859" sldId="260"/>
            <ac:cxnSpMk id="10" creationId="{E8E35B83-1EC3-4F87-9D54-D863463351B9}"/>
          </ac:cxnSpMkLst>
        </pc:cxnChg>
      </pc:sldChg>
      <pc:sldChg chg="addSp delSp modSp new mod ord setBg delDesignElem">
        <pc:chgData name="John Welsh" userId="a91fc998-8cae-438f-a3bd-58b782324802" providerId="ADAL" clId="{F4C42A62-4DA4-497F-AA56-EA2D1C1492E0}" dt="2020-05-19T01:34:24.311" v="1198"/>
        <pc:sldMkLst>
          <pc:docMk/>
          <pc:sldMk cId="136233062" sldId="261"/>
        </pc:sldMkLst>
        <pc:spChg chg="mod">
          <ac:chgData name="John Welsh" userId="a91fc998-8cae-438f-a3bd-58b782324802" providerId="ADAL" clId="{F4C42A62-4DA4-497F-AA56-EA2D1C1492E0}" dt="2020-05-18T05:40:39.935" v="990" actId="255"/>
          <ac:spMkLst>
            <pc:docMk/>
            <pc:sldMk cId="136233062" sldId="261"/>
            <ac:spMk id="2" creationId="{888DFD0E-7B17-4891-A8B7-0BE305BBEBFF}"/>
          </ac:spMkLst>
        </pc:spChg>
        <pc:spChg chg="del mod">
          <ac:chgData name="John Welsh" userId="a91fc998-8cae-438f-a3bd-58b782324802" providerId="ADAL" clId="{F4C42A62-4DA4-497F-AA56-EA2D1C1492E0}" dt="2020-05-18T04:44:58.829" v="658" actId="931"/>
          <ac:spMkLst>
            <pc:docMk/>
            <pc:sldMk cId="136233062" sldId="261"/>
            <ac:spMk id="3" creationId="{81446D8A-C38B-4077-BFDC-23C71C207677}"/>
          </ac:spMkLst>
        </pc:spChg>
        <pc:spChg chg="add del mod">
          <ac:chgData name="John Welsh" userId="a91fc998-8cae-438f-a3bd-58b782324802" providerId="ADAL" clId="{F4C42A62-4DA4-497F-AA56-EA2D1C1492E0}" dt="2020-05-18T05:39:11.736" v="986"/>
          <ac:spMkLst>
            <pc:docMk/>
            <pc:sldMk cId="136233062" sldId="261"/>
            <ac:spMk id="6" creationId="{7AA4D422-6816-421C-AD0B-7BEE025A12A0}"/>
          </ac:spMkLst>
        </pc:spChg>
        <pc:spChg chg="add del">
          <ac:chgData name="John Welsh" userId="a91fc998-8cae-438f-a3bd-58b782324802" providerId="ADAL" clId="{F4C42A62-4DA4-497F-AA56-EA2D1C1492E0}" dt="2020-05-18T05:39:21.885" v="987" actId="21"/>
          <ac:spMkLst>
            <pc:docMk/>
            <pc:sldMk cId="136233062" sldId="261"/>
            <ac:spMk id="9" creationId="{B892CF5A-F5F1-4B9F-B213-99C08E3FDA45}"/>
          </ac:spMkLst>
        </pc:spChg>
        <pc:spChg chg="add del">
          <ac:chgData name="John Welsh" userId="a91fc998-8cae-438f-a3bd-58b782324802" providerId="ADAL" clId="{F4C42A62-4DA4-497F-AA56-EA2D1C1492E0}" dt="2020-05-18T05:39:11.736" v="986"/>
          <ac:spMkLst>
            <pc:docMk/>
            <pc:sldMk cId="136233062" sldId="261"/>
            <ac:spMk id="12" creationId="{EBF87945-A001-489F-9D9B-7D9435F0B9CA}"/>
          </ac:spMkLst>
        </pc:spChg>
        <pc:picChg chg="add mod modCrop">
          <ac:chgData name="John Welsh" userId="a91fc998-8cae-438f-a3bd-58b782324802" providerId="ADAL" clId="{F4C42A62-4DA4-497F-AA56-EA2D1C1492E0}" dt="2020-05-18T05:43:58.705" v="1001" actId="1076"/>
          <ac:picMkLst>
            <pc:docMk/>
            <pc:sldMk cId="136233062" sldId="261"/>
            <ac:picMk id="5" creationId="{AC441A36-EC0B-4DCA-8892-D245EBA352C6}"/>
          </ac:picMkLst>
        </pc:picChg>
      </pc:sldChg>
      <pc:sldChg chg="addSp delSp modSp add del mod">
        <pc:chgData name="John Welsh" userId="a91fc998-8cae-438f-a3bd-58b782324802" providerId="ADAL" clId="{F4C42A62-4DA4-497F-AA56-EA2D1C1492E0}" dt="2020-05-18T04:49:17.562" v="678" actId="2696"/>
        <pc:sldMkLst>
          <pc:docMk/>
          <pc:sldMk cId="2691068373" sldId="262"/>
        </pc:sldMkLst>
        <pc:spChg chg="mod">
          <ac:chgData name="John Welsh" userId="a91fc998-8cae-438f-a3bd-58b782324802" providerId="ADAL" clId="{F4C42A62-4DA4-497F-AA56-EA2D1C1492E0}" dt="2020-05-18T04:48:07.431" v="673" actId="20577"/>
          <ac:spMkLst>
            <pc:docMk/>
            <pc:sldMk cId="2691068373" sldId="262"/>
            <ac:spMk id="2" creationId="{888DFD0E-7B17-4891-A8B7-0BE305BBEBFF}"/>
          </ac:spMkLst>
        </pc:spChg>
        <pc:spChg chg="add del mod">
          <ac:chgData name="John Welsh" userId="a91fc998-8cae-438f-a3bd-58b782324802" providerId="ADAL" clId="{F4C42A62-4DA4-497F-AA56-EA2D1C1492E0}" dt="2020-05-18T04:48:17.003" v="675" actId="931"/>
          <ac:spMkLst>
            <pc:docMk/>
            <pc:sldMk cId="2691068373" sldId="262"/>
            <ac:spMk id="4" creationId="{F78B8D8D-6572-423B-B42E-C6364F59E9CB}"/>
          </ac:spMkLst>
        </pc:spChg>
        <pc:picChg chg="del">
          <ac:chgData name="John Welsh" userId="a91fc998-8cae-438f-a3bd-58b782324802" providerId="ADAL" clId="{F4C42A62-4DA4-497F-AA56-EA2D1C1492E0}" dt="2020-05-18T04:48:09.919" v="674" actId="478"/>
          <ac:picMkLst>
            <pc:docMk/>
            <pc:sldMk cId="2691068373" sldId="262"/>
            <ac:picMk id="5" creationId="{AC441A36-EC0B-4DCA-8892-D245EBA352C6}"/>
          </ac:picMkLst>
        </pc:picChg>
        <pc:picChg chg="add mod">
          <ac:chgData name="John Welsh" userId="a91fc998-8cae-438f-a3bd-58b782324802" providerId="ADAL" clId="{F4C42A62-4DA4-497F-AA56-EA2D1C1492E0}" dt="2020-05-18T04:48:19.707" v="677" actId="962"/>
          <ac:picMkLst>
            <pc:docMk/>
            <pc:sldMk cId="2691068373" sldId="262"/>
            <ac:picMk id="7" creationId="{D0C5E18F-4FAD-423A-B940-C92FC53F34B4}"/>
          </ac:picMkLst>
        </pc:picChg>
      </pc:sldChg>
      <pc:sldChg chg="addSp delSp modSp new mod ord setBg">
        <pc:chgData name="John Welsh" userId="a91fc998-8cae-438f-a3bd-58b782324802" providerId="ADAL" clId="{F4C42A62-4DA4-497F-AA56-EA2D1C1492E0}" dt="2020-05-19T01:34:28.455" v="1200"/>
        <pc:sldMkLst>
          <pc:docMk/>
          <pc:sldMk cId="3387843114" sldId="262"/>
        </pc:sldMkLst>
        <pc:spChg chg="mod">
          <ac:chgData name="John Welsh" userId="a91fc998-8cae-438f-a3bd-58b782324802" providerId="ADAL" clId="{F4C42A62-4DA4-497F-AA56-EA2D1C1492E0}" dt="2020-05-18T05:42:50.787" v="998" actId="26606"/>
          <ac:spMkLst>
            <pc:docMk/>
            <pc:sldMk cId="3387843114" sldId="262"/>
            <ac:spMk id="2" creationId="{3ED56A7F-C0A0-4A79-B56F-510DD8B0D742}"/>
          </ac:spMkLst>
        </pc:spChg>
        <pc:spChg chg="del">
          <ac:chgData name="John Welsh" userId="a91fc998-8cae-438f-a3bd-58b782324802" providerId="ADAL" clId="{F4C42A62-4DA4-497F-AA56-EA2D1C1492E0}" dt="2020-05-18T04:50:20.230" v="694" actId="931"/>
          <ac:spMkLst>
            <pc:docMk/>
            <pc:sldMk cId="3387843114" sldId="262"/>
            <ac:spMk id="3" creationId="{BA6CE51C-5736-4DB2-AAB5-5B932C21BEAC}"/>
          </ac:spMkLst>
        </pc:spChg>
        <pc:spChg chg="add del">
          <ac:chgData name="John Welsh" userId="a91fc998-8cae-438f-a3bd-58b782324802" providerId="ADAL" clId="{F4C42A62-4DA4-497F-AA56-EA2D1C1492E0}" dt="2020-05-18T05:43:03.187" v="999" actId="21"/>
          <ac:spMkLst>
            <pc:docMk/>
            <pc:sldMk cId="3387843114" sldId="262"/>
            <ac:spMk id="9" creationId="{7026A1EE-6769-409A-AFE7-59C643A7CF67}"/>
          </ac:spMkLst>
        </pc:spChg>
        <pc:spChg chg="add">
          <ac:chgData name="John Welsh" userId="a91fc998-8cae-438f-a3bd-58b782324802" providerId="ADAL" clId="{F4C42A62-4DA4-497F-AA56-EA2D1C1492E0}" dt="2020-05-18T05:42:50.787" v="998" actId="26606"/>
          <ac:spMkLst>
            <pc:docMk/>
            <pc:sldMk cId="3387843114" sldId="262"/>
            <ac:spMk id="12" creationId="{EBF87945-A001-489F-9D9B-7D9435F0B9CA}"/>
          </ac:spMkLst>
        </pc:spChg>
        <pc:picChg chg="add mod modCrop">
          <ac:chgData name="John Welsh" userId="a91fc998-8cae-438f-a3bd-58b782324802" providerId="ADAL" clId="{F4C42A62-4DA4-497F-AA56-EA2D1C1492E0}" dt="2020-05-18T05:44:14.586" v="1002" actId="1076"/>
          <ac:picMkLst>
            <pc:docMk/>
            <pc:sldMk cId="3387843114" sldId="262"/>
            <ac:picMk id="5" creationId="{25D4882C-C726-4476-94D9-D0D2FD314B07}"/>
          </ac:picMkLst>
        </pc:picChg>
      </pc:sldChg>
      <pc:sldChg chg="addSp delSp modSp add mod ord setBg">
        <pc:chgData name="John Welsh" userId="a91fc998-8cae-438f-a3bd-58b782324802" providerId="ADAL" clId="{F4C42A62-4DA4-497F-AA56-EA2D1C1492E0}" dt="2020-05-18T05:46:15.128" v="1012" actId="1076"/>
        <pc:sldMkLst>
          <pc:docMk/>
          <pc:sldMk cId="4088806074" sldId="263"/>
        </pc:sldMkLst>
        <pc:spChg chg="mod">
          <ac:chgData name="John Welsh" userId="a91fc998-8cae-438f-a3bd-58b782324802" providerId="ADAL" clId="{F4C42A62-4DA4-497F-AA56-EA2D1C1492E0}" dt="2020-05-18T05:46:01.376" v="1011" actId="255"/>
          <ac:spMkLst>
            <pc:docMk/>
            <pc:sldMk cId="4088806074" sldId="263"/>
            <ac:spMk id="2" creationId="{888DFD0E-7B17-4891-A8B7-0BE305BBEBFF}"/>
          </ac:spMkLst>
        </pc:spChg>
        <pc:spChg chg="add del mod">
          <ac:chgData name="John Welsh" userId="a91fc998-8cae-438f-a3bd-58b782324802" providerId="ADAL" clId="{F4C42A62-4DA4-497F-AA56-EA2D1C1492E0}" dt="2020-05-18T05:02:03.067" v="773" actId="931"/>
          <ac:spMkLst>
            <pc:docMk/>
            <pc:sldMk cId="4088806074" sldId="263"/>
            <ac:spMk id="4" creationId="{9DBB5689-9AF4-43B0-A2A7-0F728590BEAB}"/>
          </ac:spMkLst>
        </pc:spChg>
        <pc:spChg chg="add del">
          <ac:chgData name="John Welsh" userId="a91fc998-8cae-438f-a3bd-58b782324802" providerId="ADAL" clId="{F4C42A62-4DA4-497F-AA56-EA2D1C1492E0}" dt="2020-05-18T05:45:13.964" v="1004" actId="21"/>
          <ac:spMkLst>
            <pc:docMk/>
            <pc:sldMk cId="4088806074" sldId="263"/>
            <ac:spMk id="11" creationId="{3BA88945-7500-43FD-9F3E-97E3EFF56CC8}"/>
          </ac:spMkLst>
        </pc:spChg>
        <pc:spChg chg="add">
          <ac:chgData name="John Welsh" userId="a91fc998-8cae-438f-a3bd-58b782324802" providerId="ADAL" clId="{F4C42A62-4DA4-497F-AA56-EA2D1C1492E0}" dt="2020-05-18T05:45:03.214" v="1003" actId="26606"/>
          <ac:spMkLst>
            <pc:docMk/>
            <pc:sldMk cId="4088806074" sldId="263"/>
            <ac:spMk id="14" creationId="{EBF87945-A001-489F-9D9B-7D9435F0B9CA}"/>
          </ac:spMkLst>
        </pc:spChg>
        <pc:picChg chg="del">
          <ac:chgData name="John Welsh" userId="a91fc998-8cae-438f-a3bd-58b782324802" providerId="ADAL" clId="{F4C42A62-4DA4-497F-AA56-EA2D1C1492E0}" dt="2020-05-18T05:01:49.869" v="772" actId="478"/>
          <ac:picMkLst>
            <pc:docMk/>
            <pc:sldMk cId="4088806074" sldId="263"/>
            <ac:picMk id="5" creationId="{AC441A36-EC0B-4DCA-8892-D245EBA352C6}"/>
          </ac:picMkLst>
        </pc:picChg>
        <pc:picChg chg="add mod modCrop">
          <ac:chgData name="John Welsh" userId="a91fc998-8cae-438f-a3bd-58b782324802" providerId="ADAL" clId="{F4C42A62-4DA4-497F-AA56-EA2D1C1492E0}" dt="2020-05-18T05:46:15.128" v="1012" actId="1076"/>
          <ac:picMkLst>
            <pc:docMk/>
            <pc:sldMk cId="4088806074" sldId="263"/>
            <ac:picMk id="7" creationId="{E9ECA2FF-43E6-4506-AE96-DD29461EF7E4}"/>
          </ac:picMkLst>
        </pc:picChg>
      </pc:sldChg>
      <pc:sldChg chg="addSp delSp modSp add mod ord setBg">
        <pc:chgData name="John Welsh" userId="a91fc998-8cae-438f-a3bd-58b782324802" providerId="ADAL" clId="{F4C42A62-4DA4-497F-AA56-EA2D1C1492E0}" dt="2020-05-18T05:48:26.277" v="1029" actId="1076"/>
        <pc:sldMkLst>
          <pc:docMk/>
          <pc:sldMk cId="2493448652" sldId="264"/>
        </pc:sldMkLst>
        <pc:spChg chg="mod">
          <ac:chgData name="John Welsh" userId="a91fc998-8cae-438f-a3bd-58b782324802" providerId="ADAL" clId="{F4C42A62-4DA4-497F-AA56-EA2D1C1492E0}" dt="2020-05-18T05:46:33.132" v="1013" actId="26606"/>
          <ac:spMkLst>
            <pc:docMk/>
            <pc:sldMk cId="2493448652" sldId="264"/>
            <ac:spMk id="2" creationId="{3ED56A7F-C0A0-4A79-B56F-510DD8B0D742}"/>
          </ac:spMkLst>
        </pc:spChg>
        <pc:spChg chg="add del mod">
          <ac:chgData name="John Welsh" userId="a91fc998-8cae-438f-a3bd-58b782324802" providerId="ADAL" clId="{F4C42A62-4DA4-497F-AA56-EA2D1C1492E0}" dt="2020-05-18T05:05:58.428" v="825" actId="931"/>
          <ac:spMkLst>
            <pc:docMk/>
            <pc:sldMk cId="2493448652" sldId="264"/>
            <ac:spMk id="4" creationId="{CF5C9F93-D3FC-4A06-B62C-7ACDC43FF8F1}"/>
          </ac:spMkLst>
        </pc:spChg>
        <pc:spChg chg="add del mod">
          <ac:chgData name="John Welsh" userId="a91fc998-8cae-438f-a3bd-58b782324802" providerId="ADAL" clId="{F4C42A62-4DA4-497F-AA56-EA2D1C1492E0}" dt="2020-05-18T05:06:13.612" v="829" actId="931"/>
          <ac:spMkLst>
            <pc:docMk/>
            <pc:sldMk cId="2493448652" sldId="264"/>
            <ac:spMk id="9" creationId="{DDCB277F-B641-4EB0-ABC3-EC5BBB766A89}"/>
          </ac:spMkLst>
        </pc:spChg>
        <pc:spChg chg="add del">
          <ac:chgData name="John Welsh" userId="a91fc998-8cae-438f-a3bd-58b782324802" providerId="ADAL" clId="{F4C42A62-4DA4-497F-AA56-EA2D1C1492E0}" dt="2020-05-18T05:46:40.348" v="1014" actId="21"/>
          <ac:spMkLst>
            <pc:docMk/>
            <pc:sldMk cId="2493448652" sldId="264"/>
            <ac:spMk id="15" creationId="{5FCF1536-8C7E-4FBE-AC58-5139D0004A06}"/>
          </ac:spMkLst>
        </pc:spChg>
        <pc:spChg chg="add">
          <ac:chgData name="John Welsh" userId="a91fc998-8cae-438f-a3bd-58b782324802" providerId="ADAL" clId="{F4C42A62-4DA4-497F-AA56-EA2D1C1492E0}" dt="2020-05-18T05:46:33.132" v="1013" actId="26606"/>
          <ac:spMkLst>
            <pc:docMk/>
            <pc:sldMk cId="2493448652" sldId="264"/>
            <ac:spMk id="18" creationId="{EBF87945-A001-489F-9D9B-7D9435F0B9CA}"/>
          </ac:spMkLst>
        </pc:spChg>
        <pc:picChg chg="del">
          <ac:chgData name="John Welsh" userId="a91fc998-8cae-438f-a3bd-58b782324802" providerId="ADAL" clId="{F4C42A62-4DA4-497F-AA56-EA2D1C1492E0}" dt="2020-05-18T05:05:47.575" v="824" actId="478"/>
          <ac:picMkLst>
            <pc:docMk/>
            <pc:sldMk cId="2493448652" sldId="264"/>
            <ac:picMk id="5" creationId="{25D4882C-C726-4476-94D9-D0D2FD314B07}"/>
          </ac:picMkLst>
        </pc:picChg>
        <pc:picChg chg="add del mod">
          <ac:chgData name="John Welsh" userId="a91fc998-8cae-438f-a3bd-58b782324802" providerId="ADAL" clId="{F4C42A62-4DA4-497F-AA56-EA2D1C1492E0}" dt="2020-05-18T05:06:06.416" v="828" actId="478"/>
          <ac:picMkLst>
            <pc:docMk/>
            <pc:sldMk cId="2493448652" sldId="264"/>
            <ac:picMk id="7" creationId="{73E6FBF6-B6E6-41DA-BDE2-9C1B75E579CF}"/>
          </ac:picMkLst>
        </pc:picChg>
        <pc:picChg chg="add del mod modCrop">
          <ac:chgData name="John Welsh" userId="a91fc998-8cae-438f-a3bd-58b782324802" providerId="ADAL" clId="{F4C42A62-4DA4-497F-AA56-EA2D1C1492E0}" dt="2020-05-18T05:46:48.505" v="1015" actId="478"/>
          <ac:picMkLst>
            <pc:docMk/>
            <pc:sldMk cId="2493448652" sldId="264"/>
            <ac:picMk id="11" creationId="{B88D07A1-43F0-4386-900C-63DB7818C9FE}"/>
          </ac:picMkLst>
        </pc:picChg>
        <pc:picChg chg="add mod modCrop">
          <ac:chgData name="John Welsh" userId="a91fc998-8cae-438f-a3bd-58b782324802" providerId="ADAL" clId="{F4C42A62-4DA4-497F-AA56-EA2D1C1492E0}" dt="2020-05-18T05:48:26.277" v="1029" actId="1076"/>
          <ac:picMkLst>
            <pc:docMk/>
            <pc:sldMk cId="2493448652" sldId="264"/>
            <ac:picMk id="16" creationId="{5DEA26F5-6466-4417-AEFD-6998FFF884F7}"/>
          </ac:picMkLst>
        </pc:picChg>
      </pc:sldChg>
      <pc:sldChg chg="addSp delSp modSp new mod setBg">
        <pc:chgData name="John Welsh" userId="a91fc998-8cae-438f-a3bd-58b782324802" providerId="ADAL" clId="{F4C42A62-4DA4-497F-AA56-EA2D1C1492E0}" dt="2020-05-18T05:51:09.785" v="1046" actId="1582"/>
        <pc:sldMkLst>
          <pc:docMk/>
          <pc:sldMk cId="823748571" sldId="265"/>
        </pc:sldMkLst>
        <pc:spChg chg="mod">
          <ac:chgData name="John Welsh" userId="a91fc998-8cae-438f-a3bd-58b782324802" providerId="ADAL" clId="{F4C42A62-4DA4-497F-AA56-EA2D1C1492E0}" dt="2020-05-18T05:48:43.952" v="1030" actId="26606"/>
          <ac:spMkLst>
            <pc:docMk/>
            <pc:sldMk cId="823748571" sldId="265"/>
            <ac:spMk id="2" creationId="{0DB42B27-F3D9-47F4-8846-947D5AFA1BA8}"/>
          </ac:spMkLst>
        </pc:spChg>
        <pc:spChg chg="del">
          <ac:chgData name="John Welsh" userId="a91fc998-8cae-438f-a3bd-58b782324802" providerId="ADAL" clId="{F4C42A62-4DA4-497F-AA56-EA2D1C1492E0}" dt="2020-05-18T05:09:13.364" v="847" actId="931"/>
          <ac:spMkLst>
            <pc:docMk/>
            <pc:sldMk cId="823748571" sldId="265"/>
            <ac:spMk id="3" creationId="{DC2126F8-3DF0-499A-83F9-62B13CAD20A5}"/>
          </ac:spMkLst>
        </pc:spChg>
        <pc:spChg chg="add del">
          <ac:chgData name="John Welsh" userId="a91fc998-8cae-438f-a3bd-58b782324802" providerId="ADAL" clId="{F4C42A62-4DA4-497F-AA56-EA2D1C1492E0}" dt="2020-05-18T05:11:59.057" v="863" actId="11529"/>
          <ac:spMkLst>
            <pc:docMk/>
            <pc:sldMk cId="823748571" sldId="265"/>
            <ac:spMk id="6" creationId="{CBCAA08D-F330-428F-AB37-F37B9B79533F}"/>
          </ac:spMkLst>
        </pc:spChg>
        <pc:spChg chg="add del">
          <ac:chgData name="John Welsh" userId="a91fc998-8cae-438f-a3bd-58b782324802" providerId="ADAL" clId="{F4C42A62-4DA4-497F-AA56-EA2D1C1492E0}" dt="2020-05-18T05:12:55.758" v="865" actId="11529"/>
          <ac:spMkLst>
            <pc:docMk/>
            <pc:sldMk cId="823748571" sldId="265"/>
            <ac:spMk id="7" creationId="{9B865219-19FD-4D8A-A30C-D723DF82F7B7}"/>
          </ac:spMkLst>
        </pc:spChg>
        <pc:spChg chg="add del mod">
          <ac:chgData name="John Welsh" userId="a91fc998-8cae-438f-a3bd-58b782324802" providerId="ADAL" clId="{F4C42A62-4DA4-497F-AA56-EA2D1C1492E0}" dt="2020-05-18T05:49:40.918" v="1039" actId="478"/>
          <ac:spMkLst>
            <pc:docMk/>
            <pc:sldMk cId="823748571" sldId="265"/>
            <ac:spMk id="8" creationId="{9E1D7FEA-AD4E-424C-AD64-73BEC1C75311}"/>
          </ac:spMkLst>
        </pc:spChg>
        <pc:spChg chg="add mod">
          <ac:chgData name="John Welsh" userId="a91fc998-8cae-438f-a3bd-58b782324802" providerId="ADAL" clId="{F4C42A62-4DA4-497F-AA56-EA2D1C1492E0}" dt="2020-05-18T05:51:09.785" v="1046" actId="1582"/>
          <ac:spMkLst>
            <pc:docMk/>
            <pc:sldMk cId="823748571" sldId="265"/>
            <ac:spMk id="11" creationId="{23DBD093-1C89-4CB7-B9A8-C7C3432951A0}"/>
          </ac:spMkLst>
        </pc:spChg>
        <pc:spChg chg="add del">
          <ac:chgData name="John Welsh" userId="a91fc998-8cae-438f-a3bd-58b782324802" providerId="ADAL" clId="{F4C42A62-4DA4-497F-AA56-EA2D1C1492E0}" dt="2020-05-18T05:49:02.738" v="1031" actId="21"/>
          <ac:spMkLst>
            <pc:docMk/>
            <pc:sldMk cId="823748571" sldId="265"/>
            <ac:spMk id="12" creationId="{D82B3684-8D7F-459C-A4B5-31F09F4F181D}"/>
          </ac:spMkLst>
        </pc:spChg>
        <pc:spChg chg="add">
          <ac:chgData name="John Welsh" userId="a91fc998-8cae-438f-a3bd-58b782324802" providerId="ADAL" clId="{F4C42A62-4DA4-497F-AA56-EA2D1C1492E0}" dt="2020-05-18T05:48:43.952" v="1030" actId="26606"/>
          <ac:spMkLst>
            <pc:docMk/>
            <pc:sldMk cId="823748571" sldId="265"/>
            <ac:spMk id="15" creationId="{EBF87945-A001-489F-9D9B-7D9435F0B9CA}"/>
          </ac:spMkLst>
        </pc:spChg>
        <pc:picChg chg="add del mod modCrop">
          <ac:chgData name="John Welsh" userId="a91fc998-8cae-438f-a3bd-58b782324802" providerId="ADAL" clId="{F4C42A62-4DA4-497F-AA56-EA2D1C1492E0}" dt="2020-05-18T05:49:10.555" v="1032" actId="478"/>
          <ac:picMkLst>
            <pc:docMk/>
            <pc:sldMk cId="823748571" sldId="265"/>
            <ac:picMk id="5" creationId="{64A01CA2-72C4-4F54-BF8B-DC535B1982C6}"/>
          </ac:picMkLst>
        </pc:picChg>
        <pc:picChg chg="add mod modCrop">
          <ac:chgData name="John Welsh" userId="a91fc998-8cae-438f-a3bd-58b782324802" providerId="ADAL" clId="{F4C42A62-4DA4-497F-AA56-EA2D1C1492E0}" dt="2020-05-18T05:50:25.016" v="1042" actId="1076"/>
          <ac:picMkLst>
            <pc:docMk/>
            <pc:sldMk cId="823748571" sldId="265"/>
            <ac:picMk id="10" creationId="{9FAB3C0F-042E-41B8-8BC0-8FB69263B54D}"/>
          </ac:picMkLst>
        </pc:picChg>
      </pc:sldChg>
      <pc:sldChg chg="addSp modSp new mod setBg">
        <pc:chgData name="John Welsh" userId="a91fc998-8cae-438f-a3bd-58b782324802" providerId="ADAL" clId="{F4C42A62-4DA4-497F-AA56-EA2D1C1492E0}" dt="2020-05-19T16:46:13.714" v="1455" actId="5793"/>
        <pc:sldMkLst>
          <pc:docMk/>
          <pc:sldMk cId="3484630692" sldId="266"/>
        </pc:sldMkLst>
        <pc:spChg chg="mod">
          <ac:chgData name="John Welsh" userId="a91fc998-8cae-438f-a3bd-58b782324802" providerId="ADAL" clId="{F4C42A62-4DA4-497F-AA56-EA2D1C1492E0}" dt="2020-05-18T05:52:11.261" v="1047" actId="26606"/>
          <ac:spMkLst>
            <pc:docMk/>
            <pc:sldMk cId="3484630692" sldId="266"/>
            <ac:spMk id="2" creationId="{8E6E4A5B-C5E3-46B5-BB19-23B41CB328FE}"/>
          </ac:spMkLst>
        </pc:spChg>
        <pc:spChg chg="mod">
          <ac:chgData name="John Welsh" userId="a91fc998-8cae-438f-a3bd-58b782324802" providerId="ADAL" clId="{F4C42A62-4DA4-497F-AA56-EA2D1C1492E0}" dt="2020-05-19T16:46:13.714" v="1455" actId="5793"/>
          <ac:spMkLst>
            <pc:docMk/>
            <pc:sldMk cId="3484630692" sldId="266"/>
            <ac:spMk id="3" creationId="{AF0592D5-AE99-41B7-BECE-A5603FFA01F2}"/>
          </ac:spMkLst>
        </pc:spChg>
        <pc:spChg chg="add">
          <ac:chgData name="John Welsh" userId="a91fc998-8cae-438f-a3bd-58b782324802" providerId="ADAL" clId="{F4C42A62-4DA4-497F-AA56-EA2D1C1492E0}" dt="2020-05-18T05:52:11.261" v="1047" actId="26606"/>
          <ac:spMkLst>
            <pc:docMk/>
            <pc:sldMk cId="3484630692" sldId="266"/>
            <ac:spMk id="8" creationId="{F98ED85F-DCEE-4B50-802E-71A6E3E12B04}"/>
          </ac:spMkLst>
        </pc:spChg>
        <pc:cxnChg chg="add">
          <ac:chgData name="John Welsh" userId="a91fc998-8cae-438f-a3bd-58b782324802" providerId="ADAL" clId="{F4C42A62-4DA4-497F-AA56-EA2D1C1492E0}" dt="2020-05-18T05:52:11.261" v="1047" actId="26606"/>
          <ac:cxnSpMkLst>
            <pc:docMk/>
            <pc:sldMk cId="3484630692" sldId="266"/>
            <ac:cxnSpMk id="10" creationId="{E8E35B83-1EC3-4F87-9D54-D863463351B9}"/>
          </ac:cxnSpMkLst>
        </pc:cxnChg>
      </pc:sldChg>
      <pc:sldChg chg="addSp modSp new mod setBg">
        <pc:chgData name="John Welsh" userId="a91fc998-8cae-438f-a3bd-58b782324802" providerId="ADAL" clId="{F4C42A62-4DA4-497F-AA56-EA2D1C1492E0}" dt="2020-05-19T16:39:18.070" v="1432" actId="255"/>
        <pc:sldMkLst>
          <pc:docMk/>
          <pc:sldMk cId="4061417895" sldId="267"/>
        </pc:sldMkLst>
        <pc:spChg chg="mod">
          <ac:chgData name="John Welsh" userId="a91fc998-8cae-438f-a3bd-58b782324802" providerId="ADAL" clId="{F4C42A62-4DA4-497F-AA56-EA2D1C1492E0}" dt="2020-05-18T07:45:14.616" v="1175" actId="20577"/>
          <ac:spMkLst>
            <pc:docMk/>
            <pc:sldMk cId="4061417895" sldId="267"/>
            <ac:spMk id="2" creationId="{E0E3FFF3-97F2-4A6F-930B-D70A74829BCE}"/>
          </ac:spMkLst>
        </pc:spChg>
        <pc:spChg chg="mod">
          <ac:chgData name="John Welsh" userId="a91fc998-8cae-438f-a3bd-58b782324802" providerId="ADAL" clId="{F4C42A62-4DA4-497F-AA56-EA2D1C1492E0}" dt="2020-05-19T16:39:18.070" v="1432" actId="255"/>
          <ac:spMkLst>
            <pc:docMk/>
            <pc:sldMk cId="4061417895" sldId="267"/>
            <ac:spMk id="3" creationId="{F27478FE-EC92-49D4-A5F8-51FCFE2597ED}"/>
          </ac:spMkLst>
        </pc:spChg>
        <pc:spChg chg="add">
          <ac:chgData name="John Welsh" userId="a91fc998-8cae-438f-a3bd-58b782324802" providerId="ADAL" clId="{F4C42A62-4DA4-497F-AA56-EA2D1C1492E0}" dt="2020-05-18T07:40:27.725" v="1139" actId="26606"/>
          <ac:spMkLst>
            <pc:docMk/>
            <pc:sldMk cId="4061417895" sldId="267"/>
            <ac:spMk id="8" creationId="{F98ED85F-DCEE-4B50-802E-71A6E3E12B04}"/>
          </ac:spMkLst>
        </pc:spChg>
        <pc:cxnChg chg="add">
          <ac:chgData name="John Welsh" userId="a91fc998-8cae-438f-a3bd-58b782324802" providerId="ADAL" clId="{F4C42A62-4DA4-497F-AA56-EA2D1C1492E0}" dt="2020-05-18T07:40:27.725" v="1139" actId="26606"/>
          <ac:cxnSpMkLst>
            <pc:docMk/>
            <pc:sldMk cId="4061417895" sldId="267"/>
            <ac:cxnSpMk id="10" creationId="{E8E35B83-1EC3-4F87-9D54-D863463351B9}"/>
          </ac:cxnSpMkLst>
        </pc:cxnChg>
      </pc:sldChg>
      <pc:sldChg chg="del">
        <pc:chgData name="John Welsh" userId="a91fc998-8cae-438f-a3bd-58b782324802" providerId="ADAL" clId="{F4C42A62-4DA4-497F-AA56-EA2D1C1492E0}" dt="2020-05-18T03:35:34.818" v="23" actId="2696"/>
        <pc:sldMkLst>
          <pc:docMk/>
          <pc:sldMk cId="175649049" sldId="275"/>
        </pc:sldMkLst>
      </pc:sldChg>
      <pc:sldChg chg="del">
        <pc:chgData name="John Welsh" userId="a91fc998-8cae-438f-a3bd-58b782324802" providerId="ADAL" clId="{F4C42A62-4DA4-497F-AA56-EA2D1C1492E0}" dt="2020-05-18T03:31:38.593" v="9" actId="2696"/>
        <pc:sldMkLst>
          <pc:docMk/>
          <pc:sldMk cId="1865242030" sldId="276"/>
        </pc:sldMkLst>
      </pc:sldChg>
      <pc:sldChg chg="del">
        <pc:chgData name="John Welsh" userId="a91fc998-8cae-438f-a3bd-58b782324802" providerId="ADAL" clId="{F4C42A62-4DA4-497F-AA56-EA2D1C1492E0}" dt="2020-05-18T03:31:41.803" v="10" actId="2696"/>
        <pc:sldMkLst>
          <pc:docMk/>
          <pc:sldMk cId="590801852" sldId="277"/>
        </pc:sldMkLst>
      </pc:sldChg>
      <pc:sldChg chg="del">
        <pc:chgData name="John Welsh" userId="a91fc998-8cae-438f-a3bd-58b782324802" providerId="ADAL" clId="{F4C42A62-4DA4-497F-AA56-EA2D1C1492E0}" dt="2020-05-18T03:34:58.754" v="22" actId="2696"/>
        <pc:sldMkLst>
          <pc:docMk/>
          <pc:sldMk cId="918965922" sldId="279"/>
        </pc:sldMkLst>
      </pc:sldChg>
      <pc:sldChg chg="del">
        <pc:chgData name="John Welsh" userId="a91fc998-8cae-438f-a3bd-58b782324802" providerId="ADAL" clId="{F4C42A62-4DA4-497F-AA56-EA2D1C1492E0}" dt="2020-05-18T03:32:37.495" v="14" actId="2696"/>
        <pc:sldMkLst>
          <pc:docMk/>
          <pc:sldMk cId="90040042" sldId="280"/>
        </pc:sldMkLst>
      </pc:sldChg>
      <pc:sldChg chg="del">
        <pc:chgData name="John Welsh" userId="a91fc998-8cae-438f-a3bd-58b782324802" providerId="ADAL" clId="{F4C42A62-4DA4-497F-AA56-EA2D1C1492E0}" dt="2020-05-18T03:31:47.724" v="12" actId="2696"/>
        <pc:sldMkLst>
          <pc:docMk/>
          <pc:sldMk cId="3647222762" sldId="281"/>
        </pc:sldMkLst>
      </pc:sldChg>
      <pc:sldChg chg="del">
        <pc:chgData name="John Welsh" userId="a91fc998-8cae-438f-a3bd-58b782324802" providerId="ADAL" clId="{F4C42A62-4DA4-497F-AA56-EA2D1C1492E0}" dt="2020-05-18T03:34:18.874" v="20" actId="2696"/>
        <pc:sldMkLst>
          <pc:docMk/>
          <pc:sldMk cId="376632580" sldId="282"/>
        </pc:sldMkLst>
      </pc:sldChg>
      <pc:sldChg chg="del">
        <pc:chgData name="John Welsh" userId="a91fc998-8cae-438f-a3bd-58b782324802" providerId="ADAL" clId="{F4C42A62-4DA4-497F-AA56-EA2D1C1492E0}" dt="2020-05-18T03:31:43.971" v="11" actId="2696"/>
        <pc:sldMkLst>
          <pc:docMk/>
          <pc:sldMk cId="243903573" sldId="284"/>
        </pc:sldMkLst>
      </pc:sldChg>
      <pc:sldChg chg="del">
        <pc:chgData name="John Welsh" userId="a91fc998-8cae-438f-a3bd-58b782324802" providerId="ADAL" clId="{F4C42A62-4DA4-497F-AA56-EA2D1C1492E0}" dt="2020-05-18T03:33:55.576" v="19" actId="2696"/>
        <pc:sldMkLst>
          <pc:docMk/>
          <pc:sldMk cId="3009854676" sldId="286"/>
        </pc:sldMkLst>
      </pc:sldChg>
      <pc:sldChg chg="del">
        <pc:chgData name="John Welsh" userId="a91fc998-8cae-438f-a3bd-58b782324802" providerId="ADAL" clId="{F4C42A62-4DA4-497F-AA56-EA2D1C1492E0}" dt="2020-05-18T03:32:40.483" v="15" actId="2696"/>
        <pc:sldMkLst>
          <pc:docMk/>
          <pc:sldMk cId="303580549" sldId="288"/>
        </pc:sldMkLst>
      </pc:sldChg>
      <pc:sldChg chg="del">
        <pc:chgData name="John Welsh" userId="a91fc998-8cae-438f-a3bd-58b782324802" providerId="ADAL" clId="{F4C42A62-4DA4-497F-AA56-EA2D1C1492E0}" dt="2020-05-18T03:31:55.290" v="13" actId="2696"/>
        <pc:sldMkLst>
          <pc:docMk/>
          <pc:sldMk cId="3915057266" sldId="289"/>
        </pc:sldMkLst>
      </pc:sldChg>
      <pc:sldChg chg="del">
        <pc:chgData name="John Welsh" userId="a91fc998-8cae-438f-a3bd-58b782324802" providerId="ADAL" clId="{F4C42A62-4DA4-497F-AA56-EA2D1C1492E0}" dt="2020-05-18T03:34:54.899" v="21" actId="2696"/>
        <pc:sldMkLst>
          <pc:docMk/>
          <pc:sldMk cId="2794621496" sldId="291"/>
        </pc:sldMkLst>
      </pc:sldChg>
      <pc:sldChg chg="del">
        <pc:chgData name="John Welsh" userId="a91fc998-8cae-438f-a3bd-58b782324802" providerId="ADAL" clId="{F4C42A62-4DA4-497F-AA56-EA2D1C1492E0}" dt="2020-05-18T03:33:19.602" v="16" actId="2696"/>
        <pc:sldMkLst>
          <pc:docMk/>
          <pc:sldMk cId="1209736802" sldId="292"/>
        </pc:sldMkLst>
      </pc:sldChg>
      <pc:sldChg chg="del">
        <pc:chgData name="John Welsh" userId="a91fc998-8cae-438f-a3bd-58b782324802" providerId="ADAL" clId="{F4C42A62-4DA4-497F-AA56-EA2D1C1492E0}" dt="2020-05-18T03:33:35.097" v="18" actId="2696"/>
        <pc:sldMkLst>
          <pc:docMk/>
          <pc:sldMk cId="1909492361" sldId="293"/>
        </pc:sldMkLst>
      </pc:sldChg>
      <pc:sldChg chg="del">
        <pc:chgData name="John Welsh" userId="a91fc998-8cae-438f-a3bd-58b782324802" providerId="ADAL" clId="{F4C42A62-4DA4-497F-AA56-EA2D1C1492E0}" dt="2020-05-18T03:33:23.091" v="17" actId="2696"/>
        <pc:sldMkLst>
          <pc:docMk/>
          <pc:sldMk cId="4066436780" sldId="294"/>
        </pc:sldMkLst>
      </pc:sldChg>
    </pc:docChg>
  </pc:docChgLst>
  <pc:docChgLst>
    <pc:chgData name="John Welsh" userId="a91fc998-8cae-438f-a3bd-58b782324802" providerId="ADAL" clId="{9048EE65-4CE0-4853-92D9-0593AED273D3}"/>
    <pc:docChg chg="undo redo custSel mod addSld delSld modSld sldOrd">
      <pc:chgData name="John Welsh" userId="a91fc998-8cae-438f-a3bd-58b782324802" providerId="ADAL" clId="{9048EE65-4CE0-4853-92D9-0593AED273D3}" dt="2020-05-07T02:34:04.148" v="4961" actId="20577"/>
      <pc:docMkLst>
        <pc:docMk/>
      </pc:docMkLst>
      <pc:sldChg chg="modSp mod">
        <pc:chgData name="John Welsh" userId="a91fc998-8cae-438f-a3bd-58b782324802" providerId="ADAL" clId="{9048EE65-4CE0-4853-92D9-0593AED273D3}" dt="2020-05-07T02:34:04.148" v="4961" actId="20577"/>
        <pc:sldMkLst>
          <pc:docMk/>
          <pc:sldMk cId="1594850262" sldId="256"/>
        </pc:sldMkLst>
        <pc:spChg chg="mod">
          <ac:chgData name="John Welsh" userId="a91fc998-8cae-438f-a3bd-58b782324802" providerId="ADAL" clId="{9048EE65-4CE0-4853-92D9-0593AED273D3}" dt="2020-05-05T18:25:29.699" v="137" actId="20577"/>
          <ac:spMkLst>
            <pc:docMk/>
            <pc:sldMk cId="1594850262" sldId="256"/>
            <ac:spMk id="2" creationId="{2A780759-E578-4219-80F5-6FA7EFE0773E}"/>
          </ac:spMkLst>
        </pc:spChg>
        <pc:spChg chg="mod">
          <ac:chgData name="John Welsh" userId="a91fc998-8cae-438f-a3bd-58b782324802" providerId="ADAL" clId="{9048EE65-4CE0-4853-92D9-0593AED273D3}" dt="2020-05-07T02:34:04.148" v="4961" actId="20577"/>
          <ac:spMkLst>
            <pc:docMk/>
            <pc:sldMk cId="1594850262" sldId="256"/>
            <ac:spMk id="3" creationId="{E0161938-6CD8-4AAF-85BF-38694F64D731}"/>
          </ac:spMkLst>
        </pc:spChg>
      </pc:sldChg>
      <pc:sldChg chg="del">
        <pc:chgData name="John Welsh" userId="a91fc998-8cae-438f-a3bd-58b782324802" providerId="ADAL" clId="{9048EE65-4CE0-4853-92D9-0593AED273D3}" dt="2020-05-06T21:30:34.060" v="4234" actId="47"/>
        <pc:sldMkLst>
          <pc:docMk/>
          <pc:sldMk cId="751339793" sldId="257"/>
        </pc:sldMkLst>
      </pc:sldChg>
      <pc:sldChg chg="del">
        <pc:chgData name="John Welsh" userId="a91fc998-8cae-438f-a3bd-58b782324802" providerId="ADAL" clId="{9048EE65-4CE0-4853-92D9-0593AED273D3}" dt="2020-05-06T21:30:39.614" v="4235" actId="47"/>
        <pc:sldMkLst>
          <pc:docMk/>
          <pc:sldMk cId="546554773" sldId="258"/>
        </pc:sldMkLst>
      </pc:sldChg>
      <pc:sldChg chg="del">
        <pc:chgData name="John Welsh" userId="a91fc998-8cae-438f-a3bd-58b782324802" providerId="ADAL" clId="{9048EE65-4CE0-4853-92D9-0593AED273D3}" dt="2020-05-06T21:31:56.001" v="4249" actId="47"/>
        <pc:sldMkLst>
          <pc:docMk/>
          <pc:sldMk cId="2250200390" sldId="259"/>
        </pc:sldMkLst>
      </pc:sldChg>
      <pc:sldChg chg="del">
        <pc:chgData name="John Welsh" userId="a91fc998-8cae-438f-a3bd-58b782324802" providerId="ADAL" clId="{9048EE65-4CE0-4853-92D9-0593AED273D3}" dt="2020-05-06T21:31:17.370" v="4238" actId="47"/>
        <pc:sldMkLst>
          <pc:docMk/>
          <pc:sldMk cId="2872220659" sldId="262"/>
        </pc:sldMkLst>
      </pc:sldChg>
      <pc:sldChg chg="del">
        <pc:chgData name="John Welsh" userId="a91fc998-8cae-438f-a3bd-58b782324802" providerId="ADAL" clId="{9048EE65-4CE0-4853-92D9-0593AED273D3}" dt="2020-05-06T21:31:09.924" v="4236" actId="47"/>
        <pc:sldMkLst>
          <pc:docMk/>
          <pc:sldMk cId="1242310440" sldId="263"/>
        </pc:sldMkLst>
      </pc:sldChg>
      <pc:sldChg chg="del">
        <pc:chgData name="John Welsh" userId="a91fc998-8cae-438f-a3bd-58b782324802" providerId="ADAL" clId="{9048EE65-4CE0-4853-92D9-0593AED273D3}" dt="2020-05-06T21:31:13.697" v="4237" actId="47"/>
        <pc:sldMkLst>
          <pc:docMk/>
          <pc:sldMk cId="458357917" sldId="264"/>
        </pc:sldMkLst>
      </pc:sldChg>
      <pc:sldChg chg="del">
        <pc:chgData name="John Welsh" userId="a91fc998-8cae-438f-a3bd-58b782324802" providerId="ADAL" clId="{9048EE65-4CE0-4853-92D9-0593AED273D3}" dt="2020-05-06T21:31:26.012" v="4241" actId="47"/>
        <pc:sldMkLst>
          <pc:docMk/>
          <pc:sldMk cId="850329147" sldId="265"/>
        </pc:sldMkLst>
      </pc:sldChg>
      <pc:sldChg chg="del">
        <pc:chgData name="John Welsh" userId="a91fc998-8cae-438f-a3bd-58b782324802" providerId="ADAL" clId="{9048EE65-4CE0-4853-92D9-0593AED273D3}" dt="2020-05-06T21:31:24.506" v="4240" actId="47"/>
        <pc:sldMkLst>
          <pc:docMk/>
          <pc:sldMk cId="2242110246" sldId="266"/>
        </pc:sldMkLst>
      </pc:sldChg>
      <pc:sldChg chg="del">
        <pc:chgData name="John Welsh" userId="a91fc998-8cae-438f-a3bd-58b782324802" providerId="ADAL" clId="{9048EE65-4CE0-4853-92D9-0593AED273D3}" dt="2020-05-06T21:31:23.428" v="4239" actId="47"/>
        <pc:sldMkLst>
          <pc:docMk/>
          <pc:sldMk cId="3721935973" sldId="267"/>
        </pc:sldMkLst>
      </pc:sldChg>
      <pc:sldChg chg="del">
        <pc:chgData name="John Welsh" userId="a91fc998-8cae-438f-a3bd-58b782324802" providerId="ADAL" clId="{9048EE65-4CE0-4853-92D9-0593AED273D3}" dt="2020-05-06T21:31:29.424" v="4242" actId="47"/>
        <pc:sldMkLst>
          <pc:docMk/>
          <pc:sldMk cId="128217978" sldId="268"/>
        </pc:sldMkLst>
      </pc:sldChg>
      <pc:sldChg chg="del">
        <pc:chgData name="John Welsh" userId="a91fc998-8cae-438f-a3bd-58b782324802" providerId="ADAL" clId="{9048EE65-4CE0-4853-92D9-0593AED273D3}" dt="2020-05-06T21:31:31.470" v="4243" actId="47"/>
        <pc:sldMkLst>
          <pc:docMk/>
          <pc:sldMk cId="2440126845" sldId="269"/>
        </pc:sldMkLst>
      </pc:sldChg>
      <pc:sldChg chg="del">
        <pc:chgData name="John Welsh" userId="a91fc998-8cae-438f-a3bd-58b782324802" providerId="ADAL" clId="{9048EE65-4CE0-4853-92D9-0593AED273D3}" dt="2020-05-06T21:31:32.738" v="4244" actId="47"/>
        <pc:sldMkLst>
          <pc:docMk/>
          <pc:sldMk cId="2515785364" sldId="270"/>
        </pc:sldMkLst>
      </pc:sldChg>
      <pc:sldChg chg="del">
        <pc:chgData name="John Welsh" userId="a91fc998-8cae-438f-a3bd-58b782324802" providerId="ADAL" clId="{9048EE65-4CE0-4853-92D9-0593AED273D3}" dt="2020-05-06T21:31:34.513" v="4245" actId="47"/>
        <pc:sldMkLst>
          <pc:docMk/>
          <pc:sldMk cId="3094771177" sldId="271"/>
        </pc:sldMkLst>
      </pc:sldChg>
      <pc:sldChg chg="del">
        <pc:chgData name="John Welsh" userId="a91fc998-8cae-438f-a3bd-58b782324802" providerId="ADAL" clId="{9048EE65-4CE0-4853-92D9-0593AED273D3}" dt="2020-05-06T21:31:37.142" v="4246" actId="47"/>
        <pc:sldMkLst>
          <pc:docMk/>
          <pc:sldMk cId="1321681841" sldId="272"/>
        </pc:sldMkLst>
      </pc:sldChg>
      <pc:sldChg chg="del">
        <pc:chgData name="John Welsh" userId="a91fc998-8cae-438f-a3bd-58b782324802" providerId="ADAL" clId="{9048EE65-4CE0-4853-92D9-0593AED273D3}" dt="2020-05-06T21:31:44.216" v="4247" actId="47"/>
        <pc:sldMkLst>
          <pc:docMk/>
          <pc:sldMk cId="2978067745" sldId="273"/>
        </pc:sldMkLst>
      </pc:sldChg>
      <pc:sldChg chg="del">
        <pc:chgData name="John Welsh" userId="a91fc998-8cae-438f-a3bd-58b782324802" providerId="ADAL" clId="{9048EE65-4CE0-4853-92D9-0593AED273D3}" dt="2020-05-06T21:31:48.657" v="4248" actId="47"/>
        <pc:sldMkLst>
          <pc:docMk/>
          <pc:sldMk cId="1961228451" sldId="274"/>
        </pc:sldMkLst>
      </pc:sldChg>
      <pc:sldChg chg="addSp delSp modSp new mod ord">
        <pc:chgData name="John Welsh" userId="a91fc998-8cae-438f-a3bd-58b782324802" providerId="ADAL" clId="{9048EE65-4CE0-4853-92D9-0593AED273D3}" dt="2020-05-06T23:26:29.015" v="4672" actId="20577"/>
        <pc:sldMkLst>
          <pc:docMk/>
          <pc:sldMk cId="175649049" sldId="275"/>
        </pc:sldMkLst>
        <pc:spChg chg="mod">
          <ac:chgData name="John Welsh" userId="a91fc998-8cae-438f-a3bd-58b782324802" providerId="ADAL" clId="{9048EE65-4CE0-4853-92D9-0593AED273D3}" dt="2020-05-06T21:06:09.310" v="3472"/>
          <ac:spMkLst>
            <pc:docMk/>
            <pc:sldMk cId="175649049" sldId="275"/>
            <ac:spMk id="2" creationId="{4771ADF4-0E23-4DDA-A473-13A036ED7D62}"/>
          </ac:spMkLst>
        </pc:spChg>
        <pc:spChg chg="mod">
          <ac:chgData name="John Welsh" userId="a91fc998-8cae-438f-a3bd-58b782324802" providerId="ADAL" clId="{9048EE65-4CE0-4853-92D9-0593AED273D3}" dt="2020-05-06T23:26:29.015" v="4672" actId="20577"/>
          <ac:spMkLst>
            <pc:docMk/>
            <pc:sldMk cId="175649049" sldId="275"/>
            <ac:spMk id="3" creationId="{4FCEFDCB-8CFD-4A18-9826-037850CDDB13}"/>
          </ac:spMkLst>
        </pc:spChg>
        <pc:spChg chg="add del mod">
          <ac:chgData name="John Welsh" userId="a91fc998-8cae-438f-a3bd-58b782324802" providerId="ADAL" clId="{9048EE65-4CE0-4853-92D9-0593AED273D3}" dt="2020-05-06T21:06:09.310" v="3472"/>
          <ac:spMkLst>
            <pc:docMk/>
            <pc:sldMk cId="175649049" sldId="275"/>
            <ac:spMk id="4" creationId="{59A7C3AF-1458-4C6C-9449-2ED5A065B1C2}"/>
          </ac:spMkLst>
        </pc:spChg>
      </pc:sldChg>
      <pc:sldChg chg="addSp delSp modSp new mod setBg">
        <pc:chgData name="John Welsh" userId="a91fc998-8cae-438f-a3bd-58b782324802" providerId="ADAL" clId="{9048EE65-4CE0-4853-92D9-0593AED273D3}" dt="2020-05-06T18:13:53.942" v="2405" actId="20577"/>
        <pc:sldMkLst>
          <pc:docMk/>
          <pc:sldMk cId="1865242030" sldId="276"/>
        </pc:sldMkLst>
        <pc:spChg chg="mod">
          <ac:chgData name="John Welsh" userId="a91fc998-8cae-438f-a3bd-58b782324802" providerId="ADAL" clId="{9048EE65-4CE0-4853-92D9-0593AED273D3}" dt="2020-05-06T06:05:54.337" v="1355" actId="26606"/>
          <ac:spMkLst>
            <pc:docMk/>
            <pc:sldMk cId="1865242030" sldId="276"/>
            <ac:spMk id="2" creationId="{C3562AF1-39D7-4A0F-9063-3A2C5BE42515}"/>
          </ac:spMkLst>
        </pc:spChg>
        <pc:spChg chg="mod">
          <ac:chgData name="John Welsh" userId="a91fc998-8cae-438f-a3bd-58b782324802" providerId="ADAL" clId="{9048EE65-4CE0-4853-92D9-0593AED273D3}" dt="2020-05-06T18:13:53.942" v="2405" actId="20577"/>
          <ac:spMkLst>
            <pc:docMk/>
            <pc:sldMk cId="1865242030" sldId="276"/>
            <ac:spMk id="3" creationId="{50919802-2E55-4F5E-A15E-E31AF3FD11FF}"/>
          </ac:spMkLst>
        </pc:spChg>
        <pc:spChg chg="add del mod">
          <ac:chgData name="John Welsh" userId="a91fc998-8cae-438f-a3bd-58b782324802" providerId="ADAL" clId="{9048EE65-4CE0-4853-92D9-0593AED273D3}" dt="2020-05-06T06:05:24.143" v="1350" actId="931"/>
          <ac:spMkLst>
            <pc:docMk/>
            <pc:sldMk cId="1865242030" sldId="276"/>
            <ac:spMk id="5" creationId="{D49472DC-1193-46E0-BB8C-B825B9BBB472}"/>
          </ac:spMkLst>
        </pc:spChg>
        <pc:spChg chg="add del mod">
          <ac:chgData name="John Welsh" userId="a91fc998-8cae-438f-a3bd-58b782324802" providerId="ADAL" clId="{9048EE65-4CE0-4853-92D9-0593AED273D3}" dt="2020-05-06T06:08:06.559" v="1357" actId="931"/>
          <ac:spMkLst>
            <pc:docMk/>
            <pc:sldMk cId="1865242030" sldId="276"/>
            <ac:spMk id="9" creationId="{C66E1EA1-D920-4466-842A-BC42DC683ECD}"/>
          </ac:spMkLst>
        </pc:spChg>
        <pc:picChg chg="add del mod">
          <ac:chgData name="John Welsh" userId="a91fc998-8cae-438f-a3bd-58b782324802" providerId="ADAL" clId="{9048EE65-4CE0-4853-92D9-0593AED273D3}" dt="2020-05-06T06:00:24.103" v="1347" actId="21"/>
          <ac:picMkLst>
            <pc:docMk/>
            <pc:sldMk cId="1865242030" sldId="276"/>
            <ac:picMk id="4" creationId="{B3A2C2CF-2CA1-4697-A561-77580FC6FAD4}"/>
          </ac:picMkLst>
        </pc:picChg>
        <pc:picChg chg="add del mod ord">
          <ac:chgData name="John Welsh" userId="a91fc998-8cae-438f-a3bd-58b782324802" providerId="ADAL" clId="{9048EE65-4CE0-4853-92D9-0593AED273D3}" dt="2020-05-06T06:08:03.327" v="1356" actId="478"/>
          <ac:picMkLst>
            <pc:docMk/>
            <pc:sldMk cId="1865242030" sldId="276"/>
            <ac:picMk id="7" creationId="{990F1F7E-2973-457D-8402-D537C0F4EF4E}"/>
          </ac:picMkLst>
        </pc:picChg>
        <pc:picChg chg="add mod">
          <ac:chgData name="John Welsh" userId="a91fc998-8cae-438f-a3bd-58b782324802" providerId="ADAL" clId="{9048EE65-4CE0-4853-92D9-0593AED273D3}" dt="2020-05-06T06:22:57.449" v="1418" actId="1076"/>
          <ac:picMkLst>
            <pc:docMk/>
            <pc:sldMk cId="1865242030" sldId="276"/>
            <ac:picMk id="11" creationId="{AE026828-FE52-433C-B958-290C026064EC}"/>
          </ac:picMkLst>
        </pc:picChg>
        <pc:picChg chg="add mod">
          <ac:chgData name="John Welsh" userId="a91fc998-8cae-438f-a3bd-58b782324802" providerId="ADAL" clId="{9048EE65-4CE0-4853-92D9-0593AED273D3}" dt="2020-05-06T06:24:11.056" v="1421" actId="14100"/>
          <ac:picMkLst>
            <pc:docMk/>
            <pc:sldMk cId="1865242030" sldId="276"/>
            <ac:picMk id="1026" creationId="{BF89FB1E-BBEB-4359-8361-634FE6334A1F}"/>
          </ac:picMkLst>
        </pc:picChg>
        <pc:picChg chg="add del mod">
          <ac:chgData name="John Welsh" userId="a91fc998-8cae-438f-a3bd-58b782324802" providerId="ADAL" clId="{9048EE65-4CE0-4853-92D9-0593AED273D3}" dt="2020-05-06T06:19:03.271" v="1402" actId="478"/>
          <ac:picMkLst>
            <pc:docMk/>
            <pc:sldMk cId="1865242030" sldId="276"/>
            <ac:picMk id="1028" creationId="{966E3B36-88DD-4C4D-85DB-1467B0381E05}"/>
          </ac:picMkLst>
        </pc:picChg>
        <pc:picChg chg="add mod">
          <ac:chgData name="John Welsh" userId="a91fc998-8cae-438f-a3bd-58b782324802" providerId="ADAL" clId="{9048EE65-4CE0-4853-92D9-0593AED273D3}" dt="2020-05-06T06:26:59.367" v="1440" actId="1076"/>
          <ac:picMkLst>
            <pc:docMk/>
            <pc:sldMk cId="1865242030" sldId="276"/>
            <ac:picMk id="1030" creationId="{3E110437-EA15-4418-BA98-A217F24446CC}"/>
          </ac:picMkLst>
        </pc:picChg>
        <pc:picChg chg="add mod">
          <ac:chgData name="John Welsh" userId="a91fc998-8cae-438f-a3bd-58b782324802" providerId="ADAL" clId="{9048EE65-4CE0-4853-92D9-0593AED273D3}" dt="2020-05-06T06:27:01.637" v="1441" actId="1076"/>
          <ac:picMkLst>
            <pc:docMk/>
            <pc:sldMk cId="1865242030" sldId="276"/>
            <ac:picMk id="1032" creationId="{03320967-287D-44F3-82B8-D137896BE3B4}"/>
          </ac:picMkLst>
        </pc:picChg>
        <pc:picChg chg="add mod">
          <ac:chgData name="John Welsh" userId="a91fc998-8cae-438f-a3bd-58b782324802" providerId="ADAL" clId="{9048EE65-4CE0-4853-92D9-0593AED273D3}" dt="2020-05-06T06:27:12.087" v="1442" actId="1076"/>
          <ac:picMkLst>
            <pc:docMk/>
            <pc:sldMk cId="1865242030" sldId="276"/>
            <ac:picMk id="1034" creationId="{6DDF7C7C-7C04-4D72-A734-038381D2DE16}"/>
          </ac:picMkLst>
        </pc:picChg>
      </pc:sldChg>
      <pc:sldChg chg="addSp delSp modSp new mod ord">
        <pc:chgData name="John Welsh" userId="a91fc998-8cae-438f-a3bd-58b782324802" providerId="ADAL" clId="{9048EE65-4CE0-4853-92D9-0593AED273D3}" dt="2020-05-06T23:50:58.816" v="4675" actId="1076"/>
        <pc:sldMkLst>
          <pc:docMk/>
          <pc:sldMk cId="590801852" sldId="277"/>
        </pc:sldMkLst>
        <pc:spChg chg="mod">
          <ac:chgData name="John Welsh" userId="a91fc998-8cae-438f-a3bd-58b782324802" providerId="ADAL" clId="{9048EE65-4CE0-4853-92D9-0593AED273D3}" dt="2020-05-05T19:53:19.256" v="774" actId="20577"/>
          <ac:spMkLst>
            <pc:docMk/>
            <pc:sldMk cId="590801852" sldId="277"/>
            <ac:spMk id="2" creationId="{C4A137F4-8F39-46DF-B265-5A06B92D9700}"/>
          </ac:spMkLst>
        </pc:spChg>
        <pc:spChg chg="del mod">
          <ac:chgData name="John Welsh" userId="a91fc998-8cae-438f-a3bd-58b782324802" providerId="ADAL" clId="{9048EE65-4CE0-4853-92D9-0593AED273D3}" dt="2020-05-06T04:53:05.288" v="1299" actId="931"/>
          <ac:spMkLst>
            <pc:docMk/>
            <pc:sldMk cId="590801852" sldId="277"/>
            <ac:spMk id="3" creationId="{E4117BF5-6D5A-43D0-A40B-593F0A770414}"/>
          </ac:spMkLst>
        </pc:spChg>
        <pc:spChg chg="add del mod">
          <ac:chgData name="John Welsh" userId="a91fc998-8cae-438f-a3bd-58b782324802" providerId="ADAL" clId="{9048EE65-4CE0-4853-92D9-0593AED273D3}" dt="2020-05-06T04:56:56.192" v="1311"/>
          <ac:spMkLst>
            <pc:docMk/>
            <pc:sldMk cId="590801852" sldId="277"/>
            <ac:spMk id="7" creationId="{C0966C93-21BD-428D-B78F-03A787B0998C}"/>
          </ac:spMkLst>
        </pc:spChg>
        <pc:spChg chg="add del mod">
          <ac:chgData name="John Welsh" userId="a91fc998-8cae-438f-a3bd-58b782324802" providerId="ADAL" clId="{9048EE65-4CE0-4853-92D9-0593AED273D3}" dt="2020-05-06T04:58:42.540" v="1314" actId="931"/>
          <ac:spMkLst>
            <pc:docMk/>
            <pc:sldMk cId="590801852" sldId="277"/>
            <ac:spMk id="11" creationId="{DE7160B6-18AB-4B21-B143-49645CA85DAC}"/>
          </ac:spMkLst>
        </pc:spChg>
        <pc:spChg chg="add del mod">
          <ac:chgData name="John Welsh" userId="a91fc998-8cae-438f-a3bd-58b782324802" providerId="ADAL" clId="{9048EE65-4CE0-4853-92D9-0593AED273D3}" dt="2020-05-06T05:52:29.031" v="1325" actId="931"/>
          <ac:spMkLst>
            <pc:docMk/>
            <pc:sldMk cId="590801852" sldId="277"/>
            <ac:spMk id="15" creationId="{E8E253D8-91FF-4B18-A793-D55003CE4623}"/>
          </ac:spMkLst>
        </pc:spChg>
        <pc:graphicFrameChg chg="add del mod">
          <ac:chgData name="John Welsh" userId="a91fc998-8cae-438f-a3bd-58b782324802" providerId="ADAL" clId="{9048EE65-4CE0-4853-92D9-0593AED273D3}" dt="2020-05-06T04:56:21.356" v="1310"/>
          <ac:graphicFrameMkLst>
            <pc:docMk/>
            <pc:sldMk cId="590801852" sldId="277"/>
            <ac:graphicFrameMk id="8" creationId="{0C9B36DE-CBE5-4E2E-B01C-81582088B0E5}"/>
          </ac:graphicFrameMkLst>
        </pc:graphicFrameChg>
        <pc:graphicFrameChg chg="add del mod">
          <ac:chgData name="John Welsh" userId="a91fc998-8cae-438f-a3bd-58b782324802" providerId="ADAL" clId="{9048EE65-4CE0-4853-92D9-0593AED273D3}" dt="2020-05-06T04:58:33.319" v="1313" actId="478"/>
          <ac:graphicFrameMkLst>
            <pc:docMk/>
            <pc:sldMk cId="590801852" sldId="277"/>
            <ac:graphicFrameMk id="9" creationId="{0605AB15-DBE7-4D0B-A929-29919550DDF5}"/>
          </ac:graphicFrameMkLst>
        </pc:graphicFrameChg>
        <pc:picChg chg="add del mod">
          <ac:chgData name="John Welsh" userId="a91fc998-8cae-438f-a3bd-58b782324802" providerId="ADAL" clId="{9048EE65-4CE0-4853-92D9-0593AED273D3}" dt="2020-05-06T05:49:00.395" v="1324" actId="931"/>
          <ac:picMkLst>
            <pc:docMk/>
            <pc:sldMk cId="590801852" sldId="277"/>
            <ac:picMk id="4" creationId="{76CB1547-296A-4F46-BA79-5EB9D0A138F4}"/>
          </ac:picMkLst>
        </pc:picChg>
        <pc:picChg chg="add del mod">
          <ac:chgData name="John Welsh" userId="a91fc998-8cae-438f-a3bd-58b782324802" providerId="ADAL" clId="{9048EE65-4CE0-4853-92D9-0593AED273D3}" dt="2020-05-06T04:53:36.285" v="1303" actId="21"/>
          <ac:picMkLst>
            <pc:docMk/>
            <pc:sldMk cId="590801852" sldId="277"/>
            <ac:picMk id="5" creationId="{E3275B6A-A4CF-4EF6-89E0-C7C4D9F2618C}"/>
          </ac:picMkLst>
        </pc:picChg>
        <pc:picChg chg="add mod modCrop">
          <ac:chgData name="John Welsh" userId="a91fc998-8cae-438f-a3bd-58b782324802" providerId="ADAL" clId="{9048EE65-4CE0-4853-92D9-0593AED273D3}" dt="2020-05-06T23:50:58.816" v="4675" actId="1076"/>
          <ac:picMkLst>
            <pc:docMk/>
            <pc:sldMk cId="590801852" sldId="277"/>
            <ac:picMk id="6" creationId="{EB525580-8665-4F86-B51F-ABC2A86111D4}"/>
          </ac:picMkLst>
        </pc:picChg>
        <pc:picChg chg="add del mod">
          <ac:chgData name="John Welsh" userId="a91fc998-8cae-438f-a3bd-58b782324802" providerId="ADAL" clId="{9048EE65-4CE0-4853-92D9-0593AED273D3}" dt="2020-05-06T05:00:05.103" v="1317" actId="478"/>
          <ac:picMkLst>
            <pc:docMk/>
            <pc:sldMk cId="590801852" sldId="277"/>
            <ac:picMk id="13" creationId="{AA757416-3022-466A-AEDC-E229ED57D4D5}"/>
          </ac:picMkLst>
        </pc:picChg>
      </pc:sldChg>
      <pc:sldChg chg="addSp delSp modSp new del mod setBg">
        <pc:chgData name="John Welsh" userId="a91fc998-8cae-438f-a3bd-58b782324802" providerId="ADAL" clId="{9048EE65-4CE0-4853-92D9-0593AED273D3}" dt="2020-05-06T04:08:22.921" v="1296" actId="2696"/>
        <pc:sldMkLst>
          <pc:docMk/>
          <pc:sldMk cId="3621291864" sldId="278"/>
        </pc:sldMkLst>
        <pc:spChg chg="mod">
          <ac:chgData name="John Welsh" userId="a91fc998-8cae-438f-a3bd-58b782324802" providerId="ADAL" clId="{9048EE65-4CE0-4853-92D9-0593AED273D3}" dt="2020-05-06T01:44:55.759" v="1262" actId="26606"/>
          <ac:spMkLst>
            <pc:docMk/>
            <pc:sldMk cId="3621291864" sldId="278"/>
            <ac:spMk id="2" creationId="{773D8336-AFCD-4A0A-8C04-ED0877AFF652}"/>
          </ac:spMkLst>
        </pc:spChg>
        <pc:spChg chg="del mod">
          <ac:chgData name="John Welsh" userId="a91fc998-8cae-438f-a3bd-58b782324802" providerId="ADAL" clId="{9048EE65-4CE0-4853-92D9-0593AED273D3}" dt="2020-05-06T01:44:14.401" v="1254" actId="931"/>
          <ac:spMkLst>
            <pc:docMk/>
            <pc:sldMk cId="3621291864" sldId="278"/>
            <ac:spMk id="3" creationId="{8A03651A-DACC-4F67-956F-932F63557A52}"/>
          </ac:spMkLst>
        </pc:spChg>
        <pc:spChg chg="add del mod">
          <ac:chgData name="John Welsh" userId="a91fc998-8cae-438f-a3bd-58b782324802" providerId="ADAL" clId="{9048EE65-4CE0-4853-92D9-0593AED273D3}" dt="2020-05-06T01:56:32.421" v="1273" actId="931"/>
          <ac:spMkLst>
            <pc:docMk/>
            <pc:sldMk cId="3621291864" sldId="278"/>
            <ac:spMk id="7" creationId="{8AD24074-9360-47C5-83F7-4E81B693FC64}"/>
          </ac:spMkLst>
        </pc:spChg>
        <pc:spChg chg="add del mod">
          <ac:chgData name="John Welsh" userId="a91fc998-8cae-438f-a3bd-58b782324802" providerId="ADAL" clId="{9048EE65-4CE0-4853-92D9-0593AED273D3}" dt="2020-05-06T02:01:55.989" v="1279" actId="931"/>
          <ac:spMkLst>
            <pc:docMk/>
            <pc:sldMk cId="3621291864" sldId="278"/>
            <ac:spMk id="14" creationId="{D5D1B8DE-DB42-434E-A127-25B19A3A5137}"/>
          </ac:spMkLst>
        </pc:spChg>
        <pc:graphicFrameChg chg="add del mod">
          <ac:chgData name="John Welsh" userId="a91fc998-8cae-438f-a3bd-58b782324802" providerId="ADAL" clId="{9048EE65-4CE0-4853-92D9-0593AED273D3}" dt="2020-05-06T01:55:27.395" v="1272"/>
          <ac:graphicFrameMkLst>
            <pc:docMk/>
            <pc:sldMk cId="3621291864" sldId="278"/>
            <ac:graphicFrameMk id="10" creationId="{9CFB34A4-32D7-4F0B-BBC9-465F739461C8}"/>
          </ac:graphicFrameMkLst>
        </pc:graphicFrameChg>
        <pc:picChg chg="add del mod">
          <ac:chgData name="John Welsh" userId="a91fc998-8cae-438f-a3bd-58b782324802" providerId="ADAL" clId="{9048EE65-4CE0-4853-92D9-0593AED273D3}" dt="2020-05-06T01:54:12.438" v="1269" actId="478"/>
          <ac:picMkLst>
            <pc:docMk/>
            <pc:sldMk cId="3621291864" sldId="278"/>
            <ac:picMk id="5" creationId="{07B22076-A4BB-4788-B19F-D8737EF3AF1B}"/>
          </ac:picMkLst>
        </pc:picChg>
        <pc:picChg chg="add del mod">
          <ac:chgData name="John Welsh" userId="a91fc998-8cae-438f-a3bd-58b782324802" providerId="ADAL" clId="{9048EE65-4CE0-4853-92D9-0593AED273D3}" dt="2020-05-06T02:00:18.498" v="1278" actId="478"/>
          <ac:picMkLst>
            <pc:docMk/>
            <pc:sldMk cId="3621291864" sldId="278"/>
            <ac:picMk id="12" creationId="{79FED9C8-31E2-47E4-9985-58E76A14D102}"/>
          </ac:picMkLst>
        </pc:picChg>
        <pc:picChg chg="add mod">
          <ac:chgData name="John Welsh" userId="a91fc998-8cae-438f-a3bd-58b782324802" providerId="ADAL" clId="{9048EE65-4CE0-4853-92D9-0593AED273D3}" dt="2020-05-06T02:02:11.690" v="1283" actId="14100"/>
          <ac:picMkLst>
            <pc:docMk/>
            <pc:sldMk cId="3621291864" sldId="278"/>
            <ac:picMk id="16" creationId="{FA097EE7-8E28-483D-A130-D6A210FB5AD5}"/>
          </ac:picMkLst>
        </pc:picChg>
      </pc:sldChg>
      <pc:sldChg chg="modSp new mod">
        <pc:chgData name="John Welsh" userId="a91fc998-8cae-438f-a3bd-58b782324802" providerId="ADAL" clId="{9048EE65-4CE0-4853-92D9-0593AED273D3}" dt="2020-05-07T00:39:51.921" v="4956" actId="27636"/>
        <pc:sldMkLst>
          <pc:docMk/>
          <pc:sldMk cId="918965922" sldId="279"/>
        </pc:sldMkLst>
        <pc:spChg chg="mod">
          <ac:chgData name="John Welsh" userId="a91fc998-8cae-438f-a3bd-58b782324802" providerId="ADAL" clId="{9048EE65-4CE0-4853-92D9-0593AED273D3}" dt="2020-05-06T07:24:41.260" v="1541" actId="20577"/>
          <ac:spMkLst>
            <pc:docMk/>
            <pc:sldMk cId="918965922" sldId="279"/>
            <ac:spMk id="2" creationId="{98B7B23F-418E-4720-BDA0-76FB279BE252}"/>
          </ac:spMkLst>
        </pc:spChg>
        <pc:spChg chg="mod">
          <ac:chgData name="John Welsh" userId="a91fc998-8cae-438f-a3bd-58b782324802" providerId="ADAL" clId="{9048EE65-4CE0-4853-92D9-0593AED273D3}" dt="2020-05-07T00:39:51.921" v="4956" actId="27636"/>
          <ac:spMkLst>
            <pc:docMk/>
            <pc:sldMk cId="918965922" sldId="279"/>
            <ac:spMk id="3" creationId="{8090E80E-FB9D-4935-84C3-D47B519013A5}"/>
          </ac:spMkLst>
        </pc:spChg>
      </pc:sldChg>
      <pc:sldChg chg="addSp delSp modSp new mod">
        <pc:chgData name="John Welsh" userId="a91fc998-8cae-438f-a3bd-58b782324802" providerId="ADAL" clId="{9048EE65-4CE0-4853-92D9-0593AED273D3}" dt="2020-05-06T21:59:40.431" v="4617" actId="1076"/>
        <pc:sldMkLst>
          <pc:docMk/>
          <pc:sldMk cId="90040042" sldId="280"/>
        </pc:sldMkLst>
        <pc:spChg chg="mod">
          <ac:chgData name="John Welsh" userId="a91fc998-8cae-438f-a3bd-58b782324802" providerId="ADAL" clId="{9048EE65-4CE0-4853-92D9-0593AED273D3}" dt="2020-05-06T08:30:09.074" v="2204" actId="20577"/>
          <ac:spMkLst>
            <pc:docMk/>
            <pc:sldMk cId="90040042" sldId="280"/>
            <ac:spMk id="2" creationId="{99F2117F-E9CC-4A66-B0FE-692A9EBB7B43}"/>
          </ac:spMkLst>
        </pc:spChg>
        <pc:spChg chg="del mod">
          <ac:chgData name="John Welsh" userId="a91fc998-8cae-438f-a3bd-58b782324802" providerId="ADAL" clId="{9048EE65-4CE0-4853-92D9-0593AED273D3}" dt="2020-05-06T07:47:14.439" v="1638"/>
          <ac:spMkLst>
            <pc:docMk/>
            <pc:sldMk cId="90040042" sldId="280"/>
            <ac:spMk id="3" creationId="{06D65479-CD05-40B3-8E73-F4DE564563D9}"/>
          </ac:spMkLst>
        </pc:spChg>
        <pc:spChg chg="add mod">
          <ac:chgData name="John Welsh" userId="a91fc998-8cae-438f-a3bd-58b782324802" providerId="ADAL" clId="{9048EE65-4CE0-4853-92D9-0593AED273D3}" dt="2020-05-06T21:58:24.941" v="4584" actId="1076"/>
          <ac:spMkLst>
            <pc:docMk/>
            <pc:sldMk cId="90040042" sldId="280"/>
            <ac:spMk id="3" creationId="{9225BF0E-E75B-422C-B508-3E0123D2CAB6}"/>
          </ac:spMkLst>
        </pc:spChg>
        <pc:spChg chg="add mod">
          <ac:chgData name="John Welsh" userId="a91fc998-8cae-438f-a3bd-58b782324802" providerId="ADAL" clId="{9048EE65-4CE0-4853-92D9-0593AED273D3}" dt="2020-05-06T21:59:40.431" v="4617" actId="1076"/>
          <ac:spMkLst>
            <pc:docMk/>
            <pc:sldMk cId="90040042" sldId="280"/>
            <ac:spMk id="4" creationId="{B3E0922E-14EB-406F-9BB7-8A3F25F17A57}"/>
          </ac:spMkLst>
        </pc:spChg>
        <pc:spChg chg="add del mod">
          <ac:chgData name="John Welsh" userId="a91fc998-8cae-438f-a3bd-58b782324802" providerId="ADAL" clId="{9048EE65-4CE0-4853-92D9-0593AED273D3}" dt="2020-05-06T07:47:58.963" v="1639" actId="931"/>
          <ac:spMkLst>
            <pc:docMk/>
            <pc:sldMk cId="90040042" sldId="280"/>
            <ac:spMk id="4" creationId="{BE42D8EF-1289-4B21-BACE-6CB261810017}"/>
          </ac:spMkLst>
        </pc:spChg>
        <pc:spChg chg="add del mod">
          <ac:chgData name="John Welsh" userId="a91fc998-8cae-438f-a3bd-58b782324802" providerId="ADAL" clId="{9048EE65-4CE0-4853-92D9-0593AED273D3}" dt="2020-05-06T07:48:04.624" v="1642" actId="931"/>
          <ac:spMkLst>
            <pc:docMk/>
            <pc:sldMk cId="90040042" sldId="280"/>
            <ac:spMk id="5" creationId="{E8C89F3E-6057-4EDE-A197-283B6431ED49}"/>
          </ac:spMkLst>
        </pc:spChg>
        <pc:spChg chg="add del mod">
          <ac:chgData name="John Welsh" userId="a91fc998-8cae-438f-a3bd-58b782324802" providerId="ADAL" clId="{9048EE65-4CE0-4853-92D9-0593AED273D3}" dt="2020-05-06T08:12:23.365" v="1985" actId="931"/>
          <ac:spMkLst>
            <pc:docMk/>
            <pc:sldMk cId="90040042" sldId="280"/>
            <ac:spMk id="11" creationId="{1FD2D98B-553D-4ADB-BCD6-F5B414975A5F}"/>
          </ac:spMkLst>
        </pc:spChg>
        <pc:picChg chg="add mod">
          <ac:chgData name="John Welsh" userId="a91fc998-8cae-438f-a3bd-58b782324802" providerId="ADAL" clId="{9048EE65-4CE0-4853-92D9-0593AED273D3}" dt="2020-05-06T21:58:16.462" v="4583" actId="1076"/>
          <ac:picMkLst>
            <pc:docMk/>
            <pc:sldMk cId="90040042" sldId="280"/>
            <ac:picMk id="7" creationId="{1A5586E9-4BD2-4ABC-BC8D-94F25BC07A96}"/>
          </ac:picMkLst>
        </pc:picChg>
        <pc:picChg chg="add del mod">
          <ac:chgData name="John Welsh" userId="a91fc998-8cae-438f-a3bd-58b782324802" providerId="ADAL" clId="{9048EE65-4CE0-4853-92D9-0593AED273D3}" dt="2020-05-06T08:12:18.652" v="1984" actId="478"/>
          <ac:picMkLst>
            <pc:docMk/>
            <pc:sldMk cId="90040042" sldId="280"/>
            <ac:picMk id="9" creationId="{159AB6F8-E81E-4770-9BE6-DB2EB9D2F021}"/>
          </ac:picMkLst>
        </pc:picChg>
        <pc:picChg chg="add mod">
          <ac:chgData name="John Welsh" userId="a91fc998-8cae-438f-a3bd-58b782324802" providerId="ADAL" clId="{9048EE65-4CE0-4853-92D9-0593AED273D3}" dt="2020-05-06T21:58:30.358" v="4585" actId="1076"/>
          <ac:picMkLst>
            <pc:docMk/>
            <pc:sldMk cId="90040042" sldId="280"/>
            <ac:picMk id="13" creationId="{CE290C4D-EBD8-4501-9C25-E69BC7E38E61}"/>
          </ac:picMkLst>
        </pc:picChg>
      </pc:sldChg>
      <pc:sldChg chg="addSp delSp modSp new mod ord">
        <pc:chgData name="John Welsh" userId="a91fc998-8cae-438f-a3bd-58b782324802" providerId="ADAL" clId="{9048EE65-4CE0-4853-92D9-0593AED273D3}" dt="2020-05-06T07:21:05.841" v="1466" actId="1076"/>
        <pc:sldMkLst>
          <pc:docMk/>
          <pc:sldMk cId="3647222762" sldId="281"/>
        </pc:sldMkLst>
        <pc:spChg chg="mod">
          <ac:chgData name="John Welsh" userId="a91fc998-8cae-438f-a3bd-58b782324802" providerId="ADAL" clId="{9048EE65-4CE0-4853-92D9-0593AED273D3}" dt="2020-05-05T19:59:07.478" v="868" actId="20577"/>
          <ac:spMkLst>
            <pc:docMk/>
            <pc:sldMk cId="3647222762" sldId="281"/>
            <ac:spMk id="2" creationId="{9DC88F60-1697-4437-83A8-03F7B44A78D2}"/>
          </ac:spMkLst>
        </pc:spChg>
        <pc:spChg chg="del mod">
          <ac:chgData name="John Welsh" userId="a91fc998-8cae-438f-a3bd-58b782324802" providerId="ADAL" clId="{9048EE65-4CE0-4853-92D9-0593AED273D3}" dt="2020-05-06T07:18:12.298" v="1445" actId="931"/>
          <ac:spMkLst>
            <pc:docMk/>
            <pc:sldMk cId="3647222762" sldId="281"/>
            <ac:spMk id="3" creationId="{E9C09F14-93E4-4198-96D2-2A867AB44279}"/>
          </ac:spMkLst>
        </pc:spChg>
        <pc:picChg chg="add mod">
          <ac:chgData name="John Welsh" userId="a91fc998-8cae-438f-a3bd-58b782324802" providerId="ADAL" clId="{9048EE65-4CE0-4853-92D9-0593AED273D3}" dt="2020-05-06T07:21:05.841" v="1466" actId="1076"/>
          <ac:picMkLst>
            <pc:docMk/>
            <pc:sldMk cId="3647222762" sldId="281"/>
            <ac:picMk id="5" creationId="{347EE557-8DD2-41A0-8728-C7AC9A03203F}"/>
          </ac:picMkLst>
        </pc:picChg>
        <pc:picChg chg="add mod">
          <ac:chgData name="John Welsh" userId="a91fc998-8cae-438f-a3bd-58b782324802" providerId="ADAL" clId="{9048EE65-4CE0-4853-92D9-0593AED273D3}" dt="2020-05-06T07:20:43.959" v="1465" actId="14100"/>
          <ac:picMkLst>
            <pc:docMk/>
            <pc:sldMk cId="3647222762" sldId="281"/>
            <ac:picMk id="7" creationId="{715DA2CA-B4AC-4C4D-AD3E-D85F7530C837}"/>
          </ac:picMkLst>
        </pc:picChg>
      </pc:sldChg>
      <pc:sldChg chg="modSp new mod ord">
        <pc:chgData name="John Welsh" userId="a91fc998-8cae-438f-a3bd-58b782324802" providerId="ADAL" clId="{9048EE65-4CE0-4853-92D9-0593AED273D3}" dt="2020-05-07T00:07:24.193" v="4728" actId="12"/>
        <pc:sldMkLst>
          <pc:docMk/>
          <pc:sldMk cId="376632580" sldId="282"/>
        </pc:sldMkLst>
        <pc:spChg chg="mod">
          <ac:chgData name="John Welsh" userId="a91fc998-8cae-438f-a3bd-58b782324802" providerId="ADAL" clId="{9048EE65-4CE0-4853-92D9-0593AED273D3}" dt="2020-05-06T18:41:27.958" v="2492"/>
          <ac:spMkLst>
            <pc:docMk/>
            <pc:sldMk cId="376632580" sldId="282"/>
            <ac:spMk id="2" creationId="{04A588C8-9E2C-479C-BF7A-D6F6296652E0}"/>
          </ac:spMkLst>
        </pc:spChg>
        <pc:spChg chg="mod">
          <ac:chgData name="John Welsh" userId="a91fc998-8cae-438f-a3bd-58b782324802" providerId="ADAL" clId="{9048EE65-4CE0-4853-92D9-0593AED273D3}" dt="2020-05-07T00:07:24.193" v="4728" actId="12"/>
          <ac:spMkLst>
            <pc:docMk/>
            <pc:sldMk cId="376632580" sldId="282"/>
            <ac:spMk id="3" creationId="{EBF7DD3F-8133-42B4-87FF-7B3A57E4F6C8}"/>
          </ac:spMkLst>
        </pc:spChg>
      </pc:sldChg>
      <pc:sldChg chg="modSp new del mod ord">
        <pc:chgData name="John Welsh" userId="a91fc998-8cae-438f-a3bd-58b782324802" providerId="ADAL" clId="{9048EE65-4CE0-4853-92D9-0593AED273D3}" dt="2020-05-06T18:42:00.255" v="2505" actId="2696"/>
        <pc:sldMkLst>
          <pc:docMk/>
          <pc:sldMk cId="1559203278" sldId="283"/>
        </pc:sldMkLst>
        <pc:spChg chg="mod">
          <ac:chgData name="John Welsh" userId="a91fc998-8cae-438f-a3bd-58b782324802" providerId="ADAL" clId="{9048EE65-4CE0-4853-92D9-0593AED273D3}" dt="2020-05-06T18:41:44.244" v="2502" actId="20577"/>
          <ac:spMkLst>
            <pc:docMk/>
            <pc:sldMk cId="1559203278" sldId="283"/>
            <ac:spMk id="2" creationId="{6403CE0A-0467-4564-A33A-00B1B83E9761}"/>
          </ac:spMkLst>
        </pc:spChg>
        <pc:spChg chg="mod">
          <ac:chgData name="John Welsh" userId="a91fc998-8cae-438f-a3bd-58b782324802" providerId="ADAL" clId="{9048EE65-4CE0-4853-92D9-0593AED273D3}" dt="2020-05-06T18:41:49.949" v="2504" actId="5793"/>
          <ac:spMkLst>
            <pc:docMk/>
            <pc:sldMk cId="1559203278" sldId="283"/>
            <ac:spMk id="3" creationId="{40750E05-1511-4733-A154-11112E6358FE}"/>
          </ac:spMkLst>
        </pc:spChg>
      </pc:sldChg>
      <pc:sldChg chg="addSp delSp modSp add mod">
        <pc:chgData name="John Welsh" userId="a91fc998-8cae-438f-a3bd-58b782324802" providerId="ADAL" clId="{9048EE65-4CE0-4853-92D9-0593AED273D3}" dt="2020-05-06T04:07:37.843" v="1295" actId="14100"/>
        <pc:sldMkLst>
          <pc:docMk/>
          <pc:sldMk cId="243903573" sldId="284"/>
        </pc:sldMkLst>
        <pc:spChg chg="add del mod">
          <ac:chgData name="John Welsh" userId="a91fc998-8cae-438f-a3bd-58b782324802" providerId="ADAL" clId="{9048EE65-4CE0-4853-92D9-0593AED273D3}" dt="2020-05-06T04:06:34.729" v="1287"/>
          <ac:spMkLst>
            <pc:docMk/>
            <pc:sldMk cId="243903573" sldId="284"/>
            <ac:spMk id="4" creationId="{1BC5A992-B618-4741-8D5E-D120B8AF6274}"/>
          </ac:spMkLst>
        </pc:spChg>
        <pc:graphicFrameChg chg="add mod modGraphic">
          <ac:chgData name="John Welsh" userId="a91fc998-8cae-438f-a3bd-58b782324802" providerId="ADAL" clId="{9048EE65-4CE0-4853-92D9-0593AED273D3}" dt="2020-05-06T04:07:37.843" v="1295" actId="14100"/>
          <ac:graphicFrameMkLst>
            <pc:docMk/>
            <pc:sldMk cId="243903573" sldId="284"/>
            <ac:graphicFrameMk id="5" creationId="{0C283F22-2685-4128-8317-EEC42231E7A8}"/>
          </ac:graphicFrameMkLst>
        </pc:graphicFrameChg>
        <pc:picChg chg="del">
          <ac:chgData name="John Welsh" userId="a91fc998-8cae-438f-a3bd-58b782324802" providerId="ADAL" clId="{9048EE65-4CE0-4853-92D9-0593AED273D3}" dt="2020-05-06T04:05:22.533" v="1285" actId="478"/>
          <ac:picMkLst>
            <pc:docMk/>
            <pc:sldMk cId="243903573" sldId="284"/>
            <ac:picMk id="16" creationId="{FA097EE7-8E28-483D-A130-D6A210FB5AD5}"/>
          </ac:picMkLst>
        </pc:picChg>
      </pc:sldChg>
      <pc:sldChg chg="new del">
        <pc:chgData name="John Welsh" userId="a91fc998-8cae-438f-a3bd-58b782324802" providerId="ADAL" clId="{9048EE65-4CE0-4853-92D9-0593AED273D3}" dt="2020-05-06T21:32:00.104" v="4251" actId="47"/>
        <pc:sldMkLst>
          <pc:docMk/>
          <pc:sldMk cId="1601935773" sldId="285"/>
        </pc:sldMkLst>
      </pc:sldChg>
      <pc:sldChg chg="addSp delSp modSp new mod">
        <pc:chgData name="John Welsh" userId="a91fc998-8cae-438f-a3bd-58b782324802" providerId="ADAL" clId="{9048EE65-4CE0-4853-92D9-0593AED273D3}" dt="2020-05-07T01:26:37.364" v="4959" actId="20577"/>
        <pc:sldMkLst>
          <pc:docMk/>
          <pc:sldMk cId="3009854676" sldId="286"/>
        </pc:sldMkLst>
        <pc:spChg chg="del">
          <ac:chgData name="John Welsh" userId="a91fc998-8cae-438f-a3bd-58b782324802" providerId="ADAL" clId="{9048EE65-4CE0-4853-92D9-0593AED273D3}" dt="2020-05-06T07:25:44.092" v="1542"/>
          <ac:spMkLst>
            <pc:docMk/>
            <pc:sldMk cId="3009854676" sldId="286"/>
            <ac:spMk id="2" creationId="{DC2ED99F-27BB-47A0-8D07-30C099FF27DA}"/>
          </ac:spMkLst>
        </pc:spChg>
        <pc:spChg chg="del">
          <ac:chgData name="John Welsh" userId="a91fc998-8cae-438f-a3bd-58b782324802" providerId="ADAL" clId="{9048EE65-4CE0-4853-92D9-0593AED273D3}" dt="2020-05-06T07:25:44.092" v="1542"/>
          <ac:spMkLst>
            <pc:docMk/>
            <pc:sldMk cId="3009854676" sldId="286"/>
            <ac:spMk id="3" creationId="{8314F0AA-CD11-4623-ADF9-701059C20368}"/>
          </ac:spMkLst>
        </pc:spChg>
        <pc:spChg chg="add mod">
          <ac:chgData name="John Welsh" userId="a91fc998-8cae-438f-a3bd-58b782324802" providerId="ADAL" clId="{9048EE65-4CE0-4853-92D9-0593AED273D3}" dt="2020-05-07T01:26:37.364" v="4959" actId="20577"/>
          <ac:spMkLst>
            <pc:docMk/>
            <pc:sldMk cId="3009854676" sldId="286"/>
            <ac:spMk id="4" creationId="{506AA99B-239D-4B9D-8937-1E47160EF038}"/>
          </ac:spMkLst>
        </pc:spChg>
        <pc:spChg chg="add del mod">
          <ac:chgData name="John Welsh" userId="a91fc998-8cae-438f-a3bd-58b782324802" providerId="ADAL" clId="{9048EE65-4CE0-4853-92D9-0593AED273D3}" dt="2020-05-06T07:28:22.584" v="1635" actId="478"/>
          <ac:spMkLst>
            <pc:docMk/>
            <pc:sldMk cId="3009854676" sldId="286"/>
            <ac:spMk id="5" creationId="{191B9AE9-1098-4C6D-B569-D5B0395D367C}"/>
          </ac:spMkLst>
        </pc:spChg>
      </pc:sldChg>
      <pc:sldChg chg="new add del">
        <pc:chgData name="John Welsh" userId="a91fc998-8cae-438f-a3bd-58b782324802" providerId="ADAL" clId="{9048EE65-4CE0-4853-92D9-0593AED273D3}" dt="2020-05-06T21:31:58.563" v="4250" actId="47"/>
        <pc:sldMkLst>
          <pc:docMk/>
          <pc:sldMk cId="1296973594" sldId="287"/>
        </pc:sldMkLst>
      </pc:sldChg>
      <pc:sldChg chg="addSp delSp modSp new mod addCm delCm">
        <pc:chgData name="John Welsh" userId="a91fc998-8cae-438f-a3bd-58b782324802" providerId="ADAL" clId="{9048EE65-4CE0-4853-92D9-0593AED273D3}" dt="2020-05-06T08:29:04.271" v="2177" actId="20577"/>
        <pc:sldMkLst>
          <pc:docMk/>
          <pc:sldMk cId="303580549" sldId="288"/>
        </pc:sldMkLst>
        <pc:spChg chg="mod">
          <ac:chgData name="John Welsh" userId="a91fc998-8cae-438f-a3bd-58b782324802" providerId="ADAL" clId="{9048EE65-4CE0-4853-92D9-0593AED273D3}" dt="2020-05-06T08:29:04.271" v="2177" actId="20577"/>
          <ac:spMkLst>
            <pc:docMk/>
            <pc:sldMk cId="303580549" sldId="288"/>
            <ac:spMk id="2" creationId="{812997BC-0309-4C91-A4E1-C1EA9E9C01AD}"/>
          </ac:spMkLst>
        </pc:spChg>
        <pc:spChg chg="del mod">
          <ac:chgData name="John Welsh" userId="a91fc998-8cae-438f-a3bd-58b782324802" providerId="ADAL" clId="{9048EE65-4CE0-4853-92D9-0593AED273D3}" dt="2020-05-06T08:19:56.339" v="2043"/>
          <ac:spMkLst>
            <pc:docMk/>
            <pc:sldMk cId="303580549" sldId="288"/>
            <ac:spMk id="3" creationId="{2BF073C9-A737-44FD-8835-1A7EDF3C2F35}"/>
          </ac:spMkLst>
        </pc:spChg>
        <pc:spChg chg="add del mod">
          <ac:chgData name="John Welsh" userId="a91fc998-8cae-438f-a3bd-58b782324802" providerId="ADAL" clId="{9048EE65-4CE0-4853-92D9-0593AED273D3}" dt="2020-05-06T08:20:15.964" v="2044" actId="931"/>
          <ac:spMkLst>
            <pc:docMk/>
            <pc:sldMk cId="303580549" sldId="288"/>
            <ac:spMk id="4" creationId="{528D7341-46FF-4F97-A36B-374126D82695}"/>
          </ac:spMkLst>
        </pc:spChg>
        <pc:spChg chg="add del mod">
          <ac:chgData name="John Welsh" userId="a91fc998-8cae-438f-a3bd-58b782324802" providerId="ADAL" clId="{9048EE65-4CE0-4853-92D9-0593AED273D3}" dt="2020-05-06T08:20:33.784" v="2047" actId="931"/>
          <ac:spMkLst>
            <pc:docMk/>
            <pc:sldMk cId="303580549" sldId="288"/>
            <ac:spMk id="5" creationId="{7E3D03B1-7D81-4EF7-AB11-1D3682A77783}"/>
          </ac:spMkLst>
        </pc:spChg>
        <pc:spChg chg="add mod">
          <ac:chgData name="John Welsh" userId="a91fc998-8cae-438f-a3bd-58b782324802" providerId="ADAL" clId="{9048EE65-4CE0-4853-92D9-0593AED273D3}" dt="2020-05-06T08:27:30.071" v="2134" actId="1076"/>
          <ac:spMkLst>
            <pc:docMk/>
            <pc:sldMk cId="303580549" sldId="288"/>
            <ac:spMk id="12" creationId="{CF77AFC4-F140-479A-88EA-7D05C9DCEFE3}"/>
          </ac:spMkLst>
        </pc:spChg>
        <pc:spChg chg="add mod">
          <ac:chgData name="John Welsh" userId="a91fc998-8cae-438f-a3bd-58b782324802" providerId="ADAL" clId="{9048EE65-4CE0-4853-92D9-0593AED273D3}" dt="2020-05-06T08:27:41.125" v="2135" actId="1076"/>
          <ac:spMkLst>
            <pc:docMk/>
            <pc:sldMk cId="303580549" sldId="288"/>
            <ac:spMk id="13" creationId="{C0AFA035-6C2C-4B02-8BE5-DA7DD611389C}"/>
          </ac:spMkLst>
        </pc:spChg>
        <pc:spChg chg="add mod">
          <ac:chgData name="John Welsh" userId="a91fc998-8cae-438f-a3bd-58b782324802" providerId="ADAL" clId="{9048EE65-4CE0-4853-92D9-0593AED273D3}" dt="2020-05-06T08:27:02.286" v="2133" actId="1076"/>
          <ac:spMkLst>
            <pc:docMk/>
            <pc:sldMk cId="303580549" sldId="288"/>
            <ac:spMk id="14" creationId="{2BDA9334-7C87-4746-94F9-FC68A55E2320}"/>
          </ac:spMkLst>
        </pc:spChg>
        <pc:picChg chg="add mod">
          <ac:chgData name="John Welsh" userId="a91fc998-8cae-438f-a3bd-58b782324802" providerId="ADAL" clId="{9048EE65-4CE0-4853-92D9-0593AED273D3}" dt="2020-05-06T08:21:26.230" v="2059" actId="1076"/>
          <ac:picMkLst>
            <pc:docMk/>
            <pc:sldMk cId="303580549" sldId="288"/>
            <ac:picMk id="7" creationId="{BC844CCF-30A4-4DAF-AD20-39FE9A1CD928}"/>
          </ac:picMkLst>
        </pc:picChg>
        <pc:picChg chg="add mod">
          <ac:chgData name="John Welsh" userId="a91fc998-8cae-438f-a3bd-58b782324802" providerId="ADAL" clId="{9048EE65-4CE0-4853-92D9-0593AED273D3}" dt="2020-05-06T08:21:18.871" v="2058" actId="1076"/>
          <ac:picMkLst>
            <pc:docMk/>
            <pc:sldMk cId="303580549" sldId="288"/>
            <ac:picMk id="9" creationId="{23A1DAB4-567E-4C46-905D-EA3B2D3C2ECF}"/>
          </ac:picMkLst>
        </pc:picChg>
        <pc:picChg chg="add mod">
          <ac:chgData name="John Welsh" userId="a91fc998-8cae-438f-a3bd-58b782324802" providerId="ADAL" clId="{9048EE65-4CE0-4853-92D9-0593AED273D3}" dt="2020-05-06T08:21:13.832" v="2057" actId="1076"/>
          <ac:picMkLst>
            <pc:docMk/>
            <pc:sldMk cId="303580549" sldId="288"/>
            <ac:picMk id="11" creationId="{36995022-59FC-4ADD-A03F-0296ECF4DFC2}"/>
          </ac:picMkLst>
        </pc:picChg>
      </pc:sldChg>
      <pc:sldChg chg="addSp delSp modSp new mod ord">
        <pc:chgData name="John Welsh" userId="a91fc998-8cae-438f-a3bd-58b782324802" providerId="ADAL" clId="{9048EE65-4CE0-4853-92D9-0593AED273D3}" dt="2020-05-06T21:53:12.626" v="4539" actId="20577"/>
        <pc:sldMkLst>
          <pc:docMk/>
          <pc:sldMk cId="3915057266" sldId="289"/>
        </pc:sldMkLst>
        <pc:spChg chg="mod">
          <ac:chgData name="John Welsh" userId="a91fc998-8cae-438f-a3bd-58b782324802" providerId="ADAL" clId="{9048EE65-4CE0-4853-92D9-0593AED273D3}" dt="2020-05-06T21:53:12.626" v="4539" actId="20577"/>
          <ac:spMkLst>
            <pc:docMk/>
            <pc:sldMk cId="3915057266" sldId="289"/>
            <ac:spMk id="2" creationId="{3CA5BF20-9A83-458F-87E7-BE7110CFDE86}"/>
          </ac:spMkLst>
        </pc:spChg>
        <pc:spChg chg="del">
          <ac:chgData name="John Welsh" userId="a91fc998-8cae-438f-a3bd-58b782324802" providerId="ADAL" clId="{9048EE65-4CE0-4853-92D9-0593AED273D3}" dt="2020-05-06T07:55:51.411" v="1893"/>
          <ac:spMkLst>
            <pc:docMk/>
            <pc:sldMk cId="3915057266" sldId="289"/>
            <ac:spMk id="3" creationId="{1A2894B9-8C60-4D34-A33D-313E3F8E8D88}"/>
          </ac:spMkLst>
        </pc:spChg>
        <pc:spChg chg="del">
          <ac:chgData name="John Welsh" userId="a91fc998-8cae-438f-a3bd-58b782324802" providerId="ADAL" clId="{9048EE65-4CE0-4853-92D9-0593AED273D3}" dt="2020-05-06T07:55:51.411" v="1893"/>
          <ac:spMkLst>
            <pc:docMk/>
            <pc:sldMk cId="3915057266" sldId="289"/>
            <ac:spMk id="4" creationId="{42C0D3ED-8FFB-48A8-8960-ACFA66512E68}"/>
          </ac:spMkLst>
        </pc:spChg>
        <pc:spChg chg="add del mod">
          <ac:chgData name="John Welsh" userId="a91fc998-8cae-438f-a3bd-58b782324802" providerId="ADAL" clId="{9048EE65-4CE0-4853-92D9-0593AED273D3}" dt="2020-05-06T07:56:43.511" v="1897" actId="931"/>
          <ac:spMkLst>
            <pc:docMk/>
            <pc:sldMk cId="3915057266" sldId="289"/>
            <ac:spMk id="5" creationId="{3F7BAB07-DBD7-4EA6-A112-2B815AF55D15}"/>
          </ac:spMkLst>
        </pc:spChg>
        <pc:picChg chg="add mod modCrop">
          <ac:chgData name="John Welsh" userId="a91fc998-8cae-438f-a3bd-58b782324802" providerId="ADAL" clId="{9048EE65-4CE0-4853-92D9-0593AED273D3}" dt="2020-05-06T08:32:10.150" v="2246" actId="14100"/>
          <ac:picMkLst>
            <pc:docMk/>
            <pc:sldMk cId="3915057266" sldId="289"/>
            <ac:picMk id="7" creationId="{15D07D1A-6647-4C3E-A729-BA253D5A3ADA}"/>
          </ac:picMkLst>
        </pc:picChg>
        <pc:picChg chg="add del mod">
          <ac:chgData name="John Welsh" userId="a91fc998-8cae-438f-a3bd-58b782324802" providerId="ADAL" clId="{9048EE65-4CE0-4853-92D9-0593AED273D3}" dt="2020-05-06T08:02:04.719" v="1916" actId="478"/>
          <ac:picMkLst>
            <pc:docMk/>
            <pc:sldMk cId="3915057266" sldId="289"/>
            <ac:picMk id="9" creationId="{C088CB4B-2377-4082-A888-E58FE70C33BA}"/>
          </ac:picMkLst>
        </pc:picChg>
        <pc:picChg chg="add mod modCrop">
          <ac:chgData name="John Welsh" userId="a91fc998-8cae-438f-a3bd-58b782324802" providerId="ADAL" clId="{9048EE65-4CE0-4853-92D9-0593AED273D3}" dt="2020-05-06T08:07:40.735" v="1983" actId="1076"/>
          <ac:picMkLst>
            <pc:docMk/>
            <pc:sldMk cId="3915057266" sldId="289"/>
            <ac:picMk id="11" creationId="{3DFE14E3-566E-4826-9524-0809C8315BCF}"/>
          </ac:picMkLst>
        </pc:picChg>
      </pc:sldChg>
      <pc:sldChg chg="modSp new del mod ord">
        <pc:chgData name="John Welsh" userId="a91fc998-8cae-438f-a3bd-58b782324802" providerId="ADAL" clId="{9048EE65-4CE0-4853-92D9-0593AED273D3}" dt="2020-05-07T00:42:43.086" v="4957" actId="2696"/>
        <pc:sldMkLst>
          <pc:docMk/>
          <pc:sldMk cId="1384606422" sldId="290"/>
        </pc:sldMkLst>
        <pc:spChg chg="mod">
          <ac:chgData name="John Welsh" userId="a91fc998-8cae-438f-a3bd-58b782324802" providerId="ADAL" clId="{9048EE65-4CE0-4853-92D9-0593AED273D3}" dt="2020-05-06T21:38:55.719" v="4354" actId="5793"/>
          <ac:spMkLst>
            <pc:docMk/>
            <pc:sldMk cId="1384606422" sldId="290"/>
            <ac:spMk id="2" creationId="{F68C0E1A-B551-482E-9651-526DB831BF1E}"/>
          </ac:spMkLst>
        </pc:spChg>
        <pc:spChg chg="mod">
          <ac:chgData name="John Welsh" userId="a91fc998-8cae-438f-a3bd-58b782324802" providerId="ADAL" clId="{9048EE65-4CE0-4853-92D9-0593AED273D3}" dt="2020-05-06T08:38:10.786" v="2351" actId="20577"/>
          <ac:spMkLst>
            <pc:docMk/>
            <pc:sldMk cId="1384606422" sldId="290"/>
            <ac:spMk id="3" creationId="{E1F4A06B-810B-42E1-AEB5-620B035AE6DA}"/>
          </ac:spMkLst>
        </pc:spChg>
      </pc:sldChg>
      <pc:sldChg chg="addSp delSp modSp new mod">
        <pc:chgData name="John Welsh" userId="a91fc998-8cae-438f-a3bd-58b782324802" providerId="ADAL" clId="{9048EE65-4CE0-4853-92D9-0593AED273D3}" dt="2020-05-07T00:19:10.108" v="4832" actId="207"/>
        <pc:sldMkLst>
          <pc:docMk/>
          <pc:sldMk cId="2794621496" sldId="291"/>
        </pc:sldMkLst>
        <pc:spChg chg="del">
          <ac:chgData name="John Welsh" userId="a91fc998-8cae-438f-a3bd-58b782324802" providerId="ADAL" clId="{9048EE65-4CE0-4853-92D9-0593AED273D3}" dt="2020-05-06T18:42:11.257" v="2507"/>
          <ac:spMkLst>
            <pc:docMk/>
            <pc:sldMk cId="2794621496" sldId="291"/>
            <ac:spMk id="2" creationId="{541C7242-F54B-473A-A449-EDF3980D73B7}"/>
          </ac:spMkLst>
        </pc:spChg>
        <pc:spChg chg="del">
          <ac:chgData name="John Welsh" userId="a91fc998-8cae-438f-a3bd-58b782324802" providerId="ADAL" clId="{9048EE65-4CE0-4853-92D9-0593AED273D3}" dt="2020-05-06T18:42:11.257" v="2507"/>
          <ac:spMkLst>
            <pc:docMk/>
            <pc:sldMk cId="2794621496" sldId="291"/>
            <ac:spMk id="3" creationId="{79403148-6B3F-417C-ACA2-D515ABEA313F}"/>
          </ac:spMkLst>
        </pc:spChg>
        <pc:spChg chg="del">
          <ac:chgData name="John Welsh" userId="a91fc998-8cae-438f-a3bd-58b782324802" providerId="ADAL" clId="{9048EE65-4CE0-4853-92D9-0593AED273D3}" dt="2020-05-06T18:42:11.257" v="2507"/>
          <ac:spMkLst>
            <pc:docMk/>
            <pc:sldMk cId="2794621496" sldId="291"/>
            <ac:spMk id="4" creationId="{6D5A3AB5-E82B-4D74-AAA5-15E31338A18C}"/>
          </ac:spMkLst>
        </pc:spChg>
        <pc:spChg chg="add mod">
          <ac:chgData name="John Welsh" userId="a91fc998-8cae-438f-a3bd-58b782324802" providerId="ADAL" clId="{9048EE65-4CE0-4853-92D9-0593AED273D3}" dt="2020-05-06T19:11:36.033" v="3057"/>
          <ac:spMkLst>
            <pc:docMk/>
            <pc:sldMk cId="2794621496" sldId="291"/>
            <ac:spMk id="5" creationId="{AC38B676-9FA3-478E-9010-8989B36F3225}"/>
          </ac:spMkLst>
        </pc:spChg>
        <pc:spChg chg="add mod">
          <ac:chgData name="John Welsh" userId="a91fc998-8cae-438f-a3bd-58b782324802" providerId="ADAL" clId="{9048EE65-4CE0-4853-92D9-0593AED273D3}" dt="2020-05-07T00:19:10.108" v="4832" actId="207"/>
          <ac:spMkLst>
            <pc:docMk/>
            <pc:sldMk cId="2794621496" sldId="291"/>
            <ac:spMk id="6" creationId="{2C361906-62AA-4F80-BB6E-8F73C979523E}"/>
          </ac:spMkLst>
        </pc:spChg>
        <pc:spChg chg="add del mod">
          <ac:chgData name="John Welsh" userId="a91fc998-8cae-438f-a3bd-58b782324802" providerId="ADAL" clId="{9048EE65-4CE0-4853-92D9-0593AED273D3}" dt="2020-05-06T19:11:36.033" v="3057"/>
          <ac:spMkLst>
            <pc:docMk/>
            <pc:sldMk cId="2794621496" sldId="291"/>
            <ac:spMk id="7" creationId="{2FA7EDC1-ACFE-4E0B-9EFD-0280FA5C86D4}"/>
          </ac:spMkLst>
        </pc:spChg>
        <pc:picChg chg="add mod modCrop">
          <ac:chgData name="John Welsh" userId="a91fc998-8cae-438f-a3bd-58b782324802" providerId="ADAL" clId="{9048EE65-4CE0-4853-92D9-0593AED273D3}" dt="2020-05-06T19:19:38.576" v="3088" actId="1076"/>
          <ac:picMkLst>
            <pc:docMk/>
            <pc:sldMk cId="2794621496" sldId="291"/>
            <ac:picMk id="9" creationId="{3C98CB85-0D6B-45F7-ACCF-15FB7D4157D4}"/>
          </ac:picMkLst>
        </pc:picChg>
        <pc:picChg chg="add del mod modCrop">
          <ac:chgData name="John Welsh" userId="a91fc998-8cae-438f-a3bd-58b782324802" providerId="ADAL" clId="{9048EE65-4CE0-4853-92D9-0593AED273D3}" dt="2020-05-06T19:15:18.068" v="3076" actId="478"/>
          <ac:picMkLst>
            <pc:docMk/>
            <pc:sldMk cId="2794621496" sldId="291"/>
            <ac:picMk id="11" creationId="{EA68E540-BA05-4FD1-A3A1-F8F559357D75}"/>
          </ac:picMkLst>
        </pc:picChg>
        <pc:picChg chg="add mod">
          <ac:chgData name="John Welsh" userId="a91fc998-8cae-438f-a3bd-58b782324802" providerId="ADAL" clId="{9048EE65-4CE0-4853-92D9-0593AED273D3}" dt="2020-05-06T19:19:45.874" v="3089" actId="1076"/>
          <ac:picMkLst>
            <pc:docMk/>
            <pc:sldMk cId="2794621496" sldId="291"/>
            <ac:picMk id="13" creationId="{CAB84D6B-B07C-4DCE-8B54-54A5E309648F}"/>
          </ac:picMkLst>
        </pc:picChg>
      </pc:sldChg>
      <pc:sldChg chg="addSp delSp modSp new mod ord">
        <pc:chgData name="John Welsh" userId="a91fc998-8cae-438f-a3bd-58b782324802" providerId="ADAL" clId="{9048EE65-4CE0-4853-92D9-0593AED273D3}" dt="2020-05-07T00:07:42.734" v="4745" actId="20577"/>
        <pc:sldMkLst>
          <pc:docMk/>
          <pc:sldMk cId="1209736802" sldId="292"/>
        </pc:sldMkLst>
        <pc:spChg chg="mod">
          <ac:chgData name="John Welsh" userId="a91fc998-8cae-438f-a3bd-58b782324802" providerId="ADAL" clId="{9048EE65-4CE0-4853-92D9-0593AED273D3}" dt="2020-05-07T00:07:42.734" v="4745" actId="20577"/>
          <ac:spMkLst>
            <pc:docMk/>
            <pc:sldMk cId="1209736802" sldId="292"/>
            <ac:spMk id="2" creationId="{44816970-EA9F-40AF-A7C6-B036F4501D87}"/>
          </ac:spMkLst>
        </pc:spChg>
        <pc:spChg chg="del mod">
          <ac:chgData name="John Welsh" userId="a91fc998-8cae-438f-a3bd-58b782324802" providerId="ADAL" clId="{9048EE65-4CE0-4853-92D9-0593AED273D3}" dt="2020-05-06T20:15:24.276" v="3212" actId="931"/>
          <ac:spMkLst>
            <pc:docMk/>
            <pc:sldMk cId="1209736802" sldId="292"/>
            <ac:spMk id="3" creationId="{4AC3CC5F-4E1A-4920-B7E2-9E57673D45C6}"/>
          </ac:spMkLst>
        </pc:spChg>
        <pc:spChg chg="add del mod">
          <ac:chgData name="John Welsh" userId="a91fc998-8cae-438f-a3bd-58b782324802" providerId="ADAL" clId="{9048EE65-4CE0-4853-92D9-0593AED273D3}" dt="2020-05-06T20:15:34.892" v="3215" actId="931"/>
          <ac:spMkLst>
            <pc:docMk/>
            <pc:sldMk cId="1209736802" sldId="292"/>
            <ac:spMk id="4" creationId="{D7B5EB5F-0B5B-4364-8754-10BDEC7BA8FE}"/>
          </ac:spMkLst>
        </pc:spChg>
        <pc:spChg chg="add del mod">
          <ac:chgData name="John Welsh" userId="a91fc998-8cae-438f-a3bd-58b782324802" providerId="ADAL" clId="{9048EE65-4CE0-4853-92D9-0593AED273D3}" dt="2020-05-06T20:19:07.220" v="3220" actId="931"/>
          <ac:spMkLst>
            <pc:docMk/>
            <pc:sldMk cId="1209736802" sldId="292"/>
            <ac:spMk id="10" creationId="{48F74E16-CBC9-4BF9-A151-ADC34712B3E1}"/>
          </ac:spMkLst>
        </pc:spChg>
        <pc:spChg chg="add del mod">
          <ac:chgData name="John Welsh" userId="a91fc998-8cae-438f-a3bd-58b782324802" providerId="ADAL" clId="{9048EE65-4CE0-4853-92D9-0593AED273D3}" dt="2020-05-06T20:19:11.785" v="3223" actId="931"/>
          <ac:spMkLst>
            <pc:docMk/>
            <pc:sldMk cId="1209736802" sldId="292"/>
            <ac:spMk id="12" creationId="{0C544879-69E1-4097-B78D-AAAAB5E3739F}"/>
          </ac:spMkLst>
        </pc:spChg>
        <pc:spChg chg="add del mod">
          <ac:chgData name="John Welsh" userId="a91fc998-8cae-438f-a3bd-58b782324802" providerId="ADAL" clId="{9048EE65-4CE0-4853-92D9-0593AED273D3}" dt="2020-05-06T20:21:42.582" v="3228" actId="931"/>
          <ac:spMkLst>
            <pc:docMk/>
            <pc:sldMk cId="1209736802" sldId="292"/>
            <ac:spMk id="18" creationId="{AEB5C606-C6FB-470C-83BD-1063AEEB4925}"/>
          </ac:spMkLst>
        </pc:spChg>
        <pc:spChg chg="add del mod">
          <ac:chgData name="John Welsh" userId="a91fc998-8cae-438f-a3bd-58b782324802" providerId="ADAL" clId="{9048EE65-4CE0-4853-92D9-0593AED273D3}" dt="2020-05-06T20:26:27.306" v="3240" actId="931"/>
          <ac:spMkLst>
            <pc:docMk/>
            <pc:sldMk cId="1209736802" sldId="292"/>
            <ac:spMk id="22" creationId="{8DD0A709-0BFA-47F3-9116-80A28819AAD6}"/>
          </ac:spMkLst>
        </pc:spChg>
        <pc:spChg chg="add mod">
          <ac:chgData name="John Welsh" userId="a91fc998-8cae-438f-a3bd-58b782324802" providerId="ADAL" clId="{9048EE65-4CE0-4853-92D9-0593AED273D3}" dt="2020-05-06T21:56:32.227" v="4548" actId="1076"/>
          <ac:spMkLst>
            <pc:docMk/>
            <pc:sldMk cId="1209736802" sldId="292"/>
            <ac:spMk id="25" creationId="{1A3EBA30-9A4B-4DED-9113-C25BBBC4955C}"/>
          </ac:spMkLst>
        </pc:spChg>
        <pc:spChg chg="add mod">
          <ac:chgData name="John Welsh" userId="a91fc998-8cae-438f-a3bd-58b782324802" providerId="ADAL" clId="{9048EE65-4CE0-4853-92D9-0593AED273D3}" dt="2020-05-06T22:01:35.909" v="4618" actId="1076"/>
          <ac:spMkLst>
            <pc:docMk/>
            <pc:sldMk cId="1209736802" sldId="292"/>
            <ac:spMk id="26" creationId="{80B1B844-F23D-4B37-96DD-8A4AE5A9E8B6}"/>
          </ac:spMkLst>
        </pc:spChg>
        <pc:picChg chg="add del mod">
          <ac:chgData name="John Welsh" userId="a91fc998-8cae-438f-a3bd-58b782324802" providerId="ADAL" clId="{9048EE65-4CE0-4853-92D9-0593AED273D3}" dt="2020-05-06T20:19:03.664" v="3218" actId="478"/>
          <ac:picMkLst>
            <pc:docMk/>
            <pc:sldMk cId="1209736802" sldId="292"/>
            <ac:picMk id="6" creationId="{468F0109-3C38-45EB-B573-2454E9540704}"/>
          </ac:picMkLst>
        </pc:picChg>
        <pc:picChg chg="add del mod">
          <ac:chgData name="John Welsh" userId="a91fc998-8cae-438f-a3bd-58b782324802" providerId="ADAL" clId="{9048EE65-4CE0-4853-92D9-0593AED273D3}" dt="2020-05-06T20:19:04.515" v="3219" actId="478"/>
          <ac:picMkLst>
            <pc:docMk/>
            <pc:sldMk cId="1209736802" sldId="292"/>
            <ac:picMk id="8" creationId="{07074FEC-E361-4BF4-8DAF-A1020A1EB4CF}"/>
          </ac:picMkLst>
        </pc:picChg>
        <pc:picChg chg="add mod">
          <ac:chgData name="John Welsh" userId="a91fc998-8cae-438f-a3bd-58b782324802" providerId="ADAL" clId="{9048EE65-4CE0-4853-92D9-0593AED273D3}" dt="2020-05-06T20:22:15.769" v="3237" actId="1076"/>
          <ac:picMkLst>
            <pc:docMk/>
            <pc:sldMk cId="1209736802" sldId="292"/>
            <ac:picMk id="14" creationId="{C069475A-338B-4EDA-9453-1A67A3B509DE}"/>
          </ac:picMkLst>
        </pc:picChg>
        <pc:picChg chg="add del mod">
          <ac:chgData name="John Welsh" userId="a91fc998-8cae-438f-a3bd-58b782324802" providerId="ADAL" clId="{9048EE65-4CE0-4853-92D9-0593AED273D3}" dt="2020-05-06T20:21:38.409" v="3227" actId="478"/>
          <ac:picMkLst>
            <pc:docMk/>
            <pc:sldMk cId="1209736802" sldId="292"/>
            <ac:picMk id="16" creationId="{FD59E8E8-D8D7-4E17-A6F6-DA70076D08B4}"/>
          </ac:picMkLst>
        </pc:picChg>
        <pc:picChg chg="add del mod">
          <ac:chgData name="John Welsh" userId="a91fc998-8cae-438f-a3bd-58b782324802" providerId="ADAL" clId="{9048EE65-4CE0-4853-92D9-0593AED273D3}" dt="2020-05-06T20:26:21.262" v="3239" actId="478"/>
          <ac:picMkLst>
            <pc:docMk/>
            <pc:sldMk cId="1209736802" sldId="292"/>
            <ac:picMk id="20" creationId="{D2FED3B2-A7BB-4AE2-B1E3-B9A6233BD731}"/>
          </ac:picMkLst>
        </pc:picChg>
        <pc:picChg chg="add mod">
          <ac:chgData name="John Welsh" userId="a91fc998-8cae-438f-a3bd-58b782324802" providerId="ADAL" clId="{9048EE65-4CE0-4853-92D9-0593AED273D3}" dt="2020-05-06T20:26:42.625" v="3245" actId="1076"/>
          <ac:picMkLst>
            <pc:docMk/>
            <pc:sldMk cId="1209736802" sldId="292"/>
            <ac:picMk id="24" creationId="{1CC756F6-F0CF-4855-8193-0EC0CC445395}"/>
          </ac:picMkLst>
        </pc:picChg>
      </pc:sldChg>
      <pc:sldChg chg="addSp delSp modSp new mod ord">
        <pc:chgData name="John Welsh" userId="a91fc998-8cae-438f-a3bd-58b782324802" providerId="ADAL" clId="{9048EE65-4CE0-4853-92D9-0593AED273D3}" dt="2020-05-06T21:49:57.545" v="4518" actId="20577"/>
        <pc:sldMkLst>
          <pc:docMk/>
          <pc:sldMk cId="1909492361" sldId="293"/>
        </pc:sldMkLst>
        <pc:spChg chg="mod">
          <ac:chgData name="John Welsh" userId="a91fc998-8cae-438f-a3bd-58b782324802" providerId="ADAL" clId="{9048EE65-4CE0-4853-92D9-0593AED273D3}" dt="2020-05-06T21:49:57.545" v="4518" actId="20577"/>
          <ac:spMkLst>
            <pc:docMk/>
            <pc:sldMk cId="1909492361" sldId="293"/>
            <ac:spMk id="2" creationId="{B8E98286-20A1-4B9C-9659-46EEB134905D}"/>
          </ac:spMkLst>
        </pc:spChg>
        <pc:spChg chg="del">
          <ac:chgData name="John Welsh" userId="a91fc998-8cae-438f-a3bd-58b782324802" providerId="ADAL" clId="{9048EE65-4CE0-4853-92D9-0593AED273D3}" dt="2020-05-06T19:41:04.466" v="3187" actId="931"/>
          <ac:spMkLst>
            <pc:docMk/>
            <pc:sldMk cId="1909492361" sldId="293"/>
            <ac:spMk id="3" creationId="{16418B68-A4E4-4323-A641-1EBD9E7EECFD}"/>
          </ac:spMkLst>
        </pc:spChg>
        <pc:spChg chg="del">
          <ac:chgData name="John Welsh" userId="a91fc998-8cae-438f-a3bd-58b782324802" providerId="ADAL" clId="{9048EE65-4CE0-4853-92D9-0593AED273D3}" dt="2020-05-06T21:42:41.338" v="4414" actId="931"/>
          <ac:spMkLst>
            <pc:docMk/>
            <pc:sldMk cId="1909492361" sldId="293"/>
            <ac:spMk id="4" creationId="{FBF1D395-CD7C-4339-8A7A-D50FD0D9CB95}"/>
          </ac:spMkLst>
        </pc:spChg>
        <pc:spChg chg="add del mod">
          <ac:chgData name="John Welsh" userId="a91fc998-8cae-438f-a3bd-58b782324802" providerId="ADAL" clId="{9048EE65-4CE0-4853-92D9-0593AED273D3}" dt="2020-05-06T21:45:06.777" v="4416" actId="931"/>
          <ac:spMkLst>
            <pc:docMk/>
            <pc:sldMk cId="1909492361" sldId="293"/>
            <ac:spMk id="8" creationId="{318035E5-2BE6-40CE-8FCD-78A4B92A05FB}"/>
          </ac:spMkLst>
        </pc:spChg>
        <pc:spChg chg="add del mod">
          <ac:chgData name="John Welsh" userId="a91fc998-8cae-438f-a3bd-58b782324802" providerId="ADAL" clId="{9048EE65-4CE0-4853-92D9-0593AED273D3}" dt="2020-05-06T21:46:54.162" v="4425" actId="931"/>
          <ac:spMkLst>
            <pc:docMk/>
            <pc:sldMk cId="1909492361" sldId="293"/>
            <ac:spMk id="12" creationId="{752B1FB8-4A86-43FA-9714-7A6BB44EFBA6}"/>
          </ac:spMkLst>
        </pc:spChg>
        <pc:picChg chg="add del mod">
          <ac:chgData name="John Welsh" userId="a91fc998-8cae-438f-a3bd-58b782324802" providerId="ADAL" clId="{9048EE65-4CE0-4853-92D9-0593AED273D3}" dt="2020-05-06T21:42:44.486" v="4415" actId="478"/>
          <ac:picMkLst>
            <pc:docMk/>
            <pc:sldMk cId="1909492361" sldId="293"/>
            <ac:picMk id="5" creationId="{44F56A7A-A93B-4D43-BC9F-F02893DA0703}"/>
          </ac:picMkLst>
        </pc:picChg>
        <pc:picChg chg="add mod">
          <ac:chgData name="John Welsh" userId="a91fc998-8cae-438f-a3bd-58b782324802" providerId="ADAL" clId="{9048EE65-4CE0-4853-92D9-0593AED273D3}" dt="2020-05-06T21:48:07.975" v="4434" actId="1076"/>
          <ac:picMkLst>
            <pc:docMk/>
            <pc:sldMk cId="1909492361" sldId="293"/>
            <ac:picMk id="6" creationId="{A1802A64-9B64-435E-A152-948C7C3DF7BA}"/>
          </ac:picMkLst>
        </pc:picChg>
        <pc:picChg chg="add del mod">
          <ac:chgData name="John Welsh" userId="a91fc998-8cae-438f-a3bd-58b782324802" providerId="ADAL" clId="{9048EE65-4CE0-4853-92D9-0593AED273D3}" dt="2020-05-06T21:45:27.559" v="4423" actId="478"/>
          <ac:picMkLst>
            <pc:docMk/>
            <pc:sldMk cId="1909492361" sldId="293"/>
            <ac:picMk id="10" creationId="{3F875017-3A1E-4CE8-8675-4B2F991D917F}"/>
          </ac:picMkLst>
        </pc:picChg>
        <pc:picChg chg="add mod">
          <ac:chgData name="John Welsh" userId="a91fc998-8cae-438f-a3bd-58b782324802" providerId="ADAL" clId="{9048EE65-4CE0-4853-92D9-0593AED273D3}" dt="2020-05-06T21:48:00.346" v="4433" actId="1076"/>
          <ac:picMkLst>
            <pc:docMk/>
            <pc:sldMk cId="1909492361" sldId="293"/>
            <ac:picMk id="14" creationId="{F67CDDD6-EE91-412A-9930-6D18293D42F5}"/>
          </ac:picMkLst>
        </pc:picChg>
      </pc:sldChg>
      <pc:sldChg chg="addSp delSp modSp add mod">
        <pc:chgData name="John Welsh" userId="a91fc998-8cae-438f-a3bd-58b782324802" providerId="ADAL" clId="{9048EE65-4CE0-4853-92D9-0593AED273D3}" dt="2020-05-07T00:10:09.530" v="4747" actId="11"/>
        <pc:sldMkLst>
          <pc:docMk/>
          <pc:sldMk cId="4066436780" sldId="294"/>
        </pc:sldMkLst>
        <pc:spChg chg="mod">
          <ac:chgData name="John Welsh" userId="a91fc998-8cae-438f-a3bd-58b782324802" providerId="ADAL" clId="{9048EE65-4CE0-4853-92D9-0593AED273D3}" dt="2020-05-06T20:32:17.632" v="3253"/>
          <ac:spMkLst>
            <pc:docMk/>
            <pc:sldMk cId="4066436780" sldId="294"/>
            <ac:spMk id="2" creationId="{44816970-EA9F-40AF-A7C6-B036F4501D87}"/>
          </ac:spMkLst>
        </pc:spChg>
        <pc:spChg chg="del mod">
          <ac:chgData name="John Welsh" userId="a91fc998-8cae-438f-a3bd-58b782324802" providerId="ADAL" clId="{9048EE65-4CE0-4853-92D9-0593AED273D3}" dt="2020-05-06T20:30:21.112" v="3247"/>
          <ac:spMkLst>
            <pc:docMk/>
            <pc:sldMk cId="4066436780" sldId="294"/>
            <ac:spMk id="3" creationId="{4AC3CC5F-4E1A-4920-B7E2-9E57673D45C6}"/>
          </ac:spMkLst>
        </pc:spChg>
        <pc:spChg chg="add del mod">
          <ac:chgData name="John Welsh" userId="a91fc998-8cae-438f-a3bd-58b782324802" providerId="ADAL" clId="{9048EE65-4CE0-4853-92D9-0593AED273D3}" dt="2020-05-06T20:31:36.005" v="3252"/>
          <ac:spMkLst>
            <pc:docMk/>
            <pc:sldMk cId="4066436780" sldId="294"/>
            <ac:spMk id="4" creationId="{0BEC9D70-F628-4501-8153-F08C020B5778}"/>
          </ac:spMkLst>
        </pc:spChg>
        <pc:spChg chg="add del mod">
          <ac:chgData name="John Welsh" userId="a91fc998-8cae-438f-a3bd-58b782324802" providerId="ADAL" clId="{9048EE65-4CE0-4853-92D9-0593AED273D3}" dt="2020-05-06T20:31:36.005" v="3252"/>
          <ac:spMkLst>
            <pc:docMk/>
            <pc:sldMk cId="4066436780" sldId="294"/>
            <ac:spMk id="5" creationId="{6B878E78-3702-4F2A-ABAC-D44D1BFB3E20}"/>
          </ac:spMkLst>
        </pc:spChg>
        <pc:spChg chg="add del mod">
          <ac:chgData name="John Welsh" userId="a91fc998-8cae-438f-a3bd-58b782324802" providerId="ADAL" clId="{9048EE65-4CE0-4853-92D9-0593AED273D3}" dt="2020-05-06T20:32:17.632" v="3253"/>
          <ac:spMkLst>
            <pc:docMk/>
            <pc:sldMk cId="4066436780" sldId="294"/>
            <ac:spMk id="7" creationId="{9676CEDF-31AF-4DB1-B37F-DF319054E83C}"/>
          </ac:spMkLst>
        </pc:spChg>
        <pc:spChg chg="add mod">
          <ac:chgData name="John Welsh" userId="a91fc998-8cae-438f-a3bd-58b782324802" providerId="ADAL" clId="{9048EE65-4CE0-4853-92D9-0593AED273D3}" dt="2020-05-07T00:09:55.497" v="4746" actId="11"/>
          <ac:spMkLst>
            <pc:docMk/>
            <pc:sldMk cId="4066436780" sldId="294"/>
            <ac:spMk id="8" creationId="{5BB8F73C-D762-42AB-BE5D-8D0D42CC329A}"/>
          </ac:spMkLst>
        </pc:spChg>
        <pc:spChg chg="add mod">
          <ac:chgData name="John Welsh" userId="a91fc998-8cae-438f-a3bd-58b782324802" providerId="ADAL" clId="{9048EE65-4CE0-4853-92D9-0593AED273D3}" dt="2020-05-07T00:10:09.530" v="4747" actId="11"/>
          <ac:spMkLst>
            <pc:docMk/>
            <pc:sldMk cId="4066436780" sldId="294"/>
            <ac:spMk id="9" creationId="{AC6861AB-3B01-4614-8B86-3E90DB1C9C97}"/>
          </ac:spMkLst>
        </pc:spChg>
        <pc:graphicFrameChg chg="add del mod modGraphic">
          <ac:chgData name="John Welsh" userId="a91fc998-8cae-438f-a3bd-58b782324802" providerId="ADAL" clId="{9048EE65-4CE0-4853-92D9-0593AED273D3}" dt="2020-05-06T20:31:28.324" v="3251"/>
          <ac:graphicFrameMkLst>
            <pc:docMk/>
            <pc:sldMk cId="4066436780" sldId="294"/>
            <ac:graphicFrameMk id="6" creationId="{92FD5039-F6ED-4F6B-84FA-EBD0669A118C}"/>
          </ac:graphicFrameMkLst>
        </pc:graphicFrameChg>
        <pc:picChg chg="add del mod">
          <ac:chgData name="John Welsh" userId="a91fc998-8cae-438f-a3bd-58b782324802" providerId="ADAL" clId="{9048EE65-4CE0-4853-92D9-0593AED273D3}" dt="2020-05-06T22:08:37.742" v="4624" actId="478"/>
          <ac:picMkLst>
            <pc:docMk/>
            <pc:sldMk cId="4066436780" sldId="294"/>
            <ac:picMk id="11" creationId="{CFCD4E31-6043-49CD-9023-38D119E84F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8065F-FC96-45FE-B258-00A80E16E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AAAFC8-D95C-4A29-878D-4A4EA3A0B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6A620-38F3-4B2C-8EFF-B6224DC52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802AF-BEE4-4913-9EA2-CFCB1CA23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91020-BAE4-476B-A810-850869B08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07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C037B-4AC6-429A-81CC-26C05211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61248-F00E-4A9A-8E32-2F9F8B913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6C5FE-3A93-4028-BABF-392D262EA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6DDCF-8F4A-4E5F-A342-699A93427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9F9EF-6A01-4726-B9BB-9D5BA5061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2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5D993-0F91-4BF4-8AEF-5117F71EE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BDBB8-D1B9-4DA9-95AF-B9FB93F40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99D8F-082E-42A5-A3B9-47E6D1C5D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4938E-131C-4B75-AD93-67350C3F6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46901-3189-4FA9-9ECE-ABB16A30E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0A7F6-4F28-400D-A01A-A6897D31F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6750B-C02B-46D0-BBDA-35D4D6C6EF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C05D8-C76C-46C1-9591-B32AAA6DB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B7C3F-54EA-47DE-838B-8573B4496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9B7D4-EB10-4C51-98D2-5E4950859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7DE31-A5FF-4096-BB33-B0BE36FE7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2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8C2C-CEED-4ACB-A7F4-C232F4303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4523E-71D7-47EC-8E32-75C82BC09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938BD-C9BA-40EF-9DE2-9B8ACAECF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E1E7D1-7228-41A1-B597-B3F07900B4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808811-C747-43E1-A7AA-04B47CC12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75A636-D365-4894-BBE4-05DD00DB5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A654C9-CB7A-432B-A9F4-EAECF4993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EFA3D4-371F-4D22-937F-9CB8E0D3E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CF55A-9401-484B-8111-06644E849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FEC009-5B0A-4D0F-A7BE-BB2BB6874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CEF500-3DA0-425D-A8EE-6E9FB30A2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155921-90EA-46BF-AC5A-010C0FF4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06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A508CA-536F-4025-AD3C-22AD916FC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51983A-646D-4E46-AA26-5349E225A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EBB23-D4FC-4B59-A788-FA6A97869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4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C81E6-78F3-4C8F-8ECF-FA43D9802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DADC8-F884-4FD5-AF20-2B1F5AFAE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D7726-3C25-4714-A9AE-E743A38DFB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FE99E3-F592-43C5-8ABD-A9C32D0FC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A839D5-20DC-41C5-BACF-EF242DB24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42375F-DCD5-4813-9E8A-5B518EC3C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7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47274-9C3E-454D-B567-B4A284510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5847CE-879A-45FF-ACC0-1B542A2DD3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63EBA-58D5-4B2C-A8BB-21FFBD2F5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F29F2-7B65-4D71-82AB-15C1E3582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29904-F5D1-4384-BF2E-E3DF140D5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62DAF0-4F2B-4785-A987-0BED497A7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0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1ABD3-E4BE-457E-9E6B-1FC9AC8CF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2C04D4-50BD-4380-BD2F-9EDEDDC0B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C040F-8983-4259-8A34-ACC8BDF04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DD303-FFD0-4366-8A64-B8D5C14A3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ADFD4-A2E3-458A-B6BF-6121AF547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8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F48A42-5D2E-46D1-AC0E-C9CD68F9E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974686-6FA2-42ED-83E2-02A72799D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2D4D2-4A81-403C-9121-A0F78C9A2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8A488-D38D-45DE-A179-8842FF43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03259-F3E6-4AFB-912C-52F054DC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1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FF95D6-35CA-4BD3-89F0-3FAE75F8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3B099-7C26-4C1B-B0AE-D33322D4A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87563-0A38-4E1B-8AA2-8B09177C4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2969A-DF1A-473A-86EF-2C3E00F296B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85E18-D47D-4700-BA51-4124362D12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F3BF1-19F0-4430-88C3-B8F5D07C5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1C5B3-60AA-4725-AF00-951A828B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6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780759-E578-4219-80F5-6FA7EFE07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932961"/>
            <a:ext cx="4887685" cy="236953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4900" b="1" dirty="0"/>
            </a:br>
            <a:br>
              <a:rPr lang="en-US" sz="4900" b="1" dirty="0"/>
            </a:br>
            <a:br>
              <a:rPr lang="en-US" sz="4900" b="1" dirty="0"/>
            </a:br>
            <a:r>
              <a:rPr lang="en-US" sz="4900" b="1" dirty="0"/>
              <a:t>GEOG 375 </a:t>
            </a:r>
            <a:r>
              <a:rPr lang="en-US" sz="4900" dirty="0"/>
              <a:t>Introduction to GIS Programming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161938-6CD8-4AAF-85BF-38694F64D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2894530"/>
            <a:ext cx="4887685" cy="32095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2800" dirty="0"/>
          </a:p>
          <a:p>
            <a:r>
              <a:rPr lang="en-US" sz="2800" dirty="0"/>
              <a:t>Search Cursors: Lakes and Zones of Desolation Wilderness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1800" dirty="0"/>
          </a:p>
          <a:p>
            <a:r>
              <a:rPr lang="en-US" sz="1800" dirty="0"/>
              <a:t>John Welsh</a:t>
            </a:r>
          </a:p>
          <a:p>
            <a:r>
              <a:rPr lang="en-US" sz="1800" dirty="0"/>
              <a:t>May 19, 2020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F8F36E2-BBE5-43FE-822F-AD8CAE08C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8597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EEB664C0-34A8-4D70-9239-2DEEB403E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665" y="556260"/>
            <a:ext cx="5570220" cy="574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33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E83798-6C74-4AAE-B084-133203C3C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About Desolation Wilderness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32EBD-DD0F-434E-B4BE-43D745A3D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64,000 acres of sub-alpine and alpine forest, granite peaks, valleys, and lakes</a:t>
            </a: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Divided into 45 zones for backpacking use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Most zones contain one or more lakes</a:t>
            </a: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Permit required for backpacking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Must identify the specific Zone Number that you will camp at on the first night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No restrictions on where you camp thereafter during the remainder of trip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77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3FFF3-97F2-4A6F-930B-D70A74829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Project Overview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478FE-EC92-49D4-A5F8-51FCFE259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Created two Search Cursor scripts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Goal: create tools that simplify the backpacking permit and lake destination planning process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Created a Lakes feature class for script use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81 Desolation Wilderness lakes created using ArcGIS Pro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Attribute Table data added includes Lake Name, Zone Number, and Zone Name</a:t>
            </a:r>
          </a:p>
        </p:txBody>
      </p:sp>
    </p:spTree>
    <p:extLst>
      <p:ext uri="{BB962C8B-B14F-4D97-AF65-F5344CB8AC3E}">
        <p14:creationId xmlns:p14="http://schemas.microsoft.com/office/powerpoint/2010/main" val="406141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D9935-476C-4141-BF7B-F61529408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Purpose – Search Cursor 1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30E05-98A4-4514-80AE-EAFA3A31C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Identifying Lakes within a Zone Number</a:t>
            </a:r>
          </a:p>
          <a:p>
            <a:pPr lvl="1"/>
            <a:endParaRPr lang="en-US" sz="1900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Query: Zone Number</a:t>
            </a:r>
          </a:p>
          <a:p>
            <a:pPr lvl="1"/>
            <a:endParaRPr lang="en-US" sz="1900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Data provided by Search Cursor results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Lake Name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Zone Number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Zone Name</a:t>
            </a:r>
          </a:p>
          <a:p>
            <a:pPr lvl="1"/>
            <a:endParaRPr lang="en-US" sz="1900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End User</a:t>
            </a:r>
          </a:p>
          <a:p>
            <a:pPr lvl="2"/>
            <a:r>
              <a:rPr lang="en-US" sz="1800" dirty="0">
                <a:solidFill>
                  <a:schemeClr val="bg1"/>
                </a:solidFill>
              </a:rPr>
              <a:t>Backpackers who want to determine which lakes exist within a zone</a:t>
            </a:r>
          </a:p>
          <a:p>
            <a:pPr marL="1371600" lvl="2" indent="-457200">
              <a:buFont typeface="+mj-lt"/>
              <a:buAutoNum type="arabicPeriod"/>
            </a:pPr>
            <a:endParaRPr lang="en-US" sz="1900" dirty="0">
              <a:solidFill>
                <a:schemeClr val="bg1"/>
              </a:solidFill>
            </a:endParaRPr>
          </a:p>
          <a:p>
            <a:endParaRPr lang="en-US" sz="1900" dirty="0">
              <a:solidFill>
                <a:schemeClr val="bg1"/>
              </a:solidFill>
            </a:endParaRPr>
          </a:p>
          <a:p>
            <a:endParaRPr lang="en-US" sz="1900" dirty="0">
              <a:solidFill>
                <a:schemeClr val="bg1"/>
              </a:solidFill>
            </a:endParaRPr>
          </a:p>
          <a:p>
            <a:endParaRPr lang="en-US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139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8DFD0E-7B17-4891-A8B7-0BE305BBE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sz="2800" dirty="0">
                <a:solidFill>
                  <a:schemeClr val="bg1"/>
                </a:solidFill>
              </a:rPr>
            </a:br>
            <a:r>
              <a:rPr lang="en-US" sz="4900" dirty="0">
                <a:solidFill>
                  <a:schemeClr val="bg1"/>
                </a:solidFill>
              </a:rPr>
              <a:t>Search Cursor 1 – Lakes within a Zone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C441A36-EC0B-4DCA-8892-D245EBA352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02"/>
          <a:stretch/>
        </p:blipFill>
        <p:spPr>
          <a:xfrm>
            <a:off x="1719543" y="2386584"/>
            <a:ext cx="7225954" cy="424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3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D56A7F-C0A0-4A79-B56F-510DD8B0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Search Cursor 1 – Results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5D4882C-C726-4476-94D9-D0D2FD314B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30"/>
          <a:stretch/>
        </p:blipFill>
        <p:spPr>
          <a:xfrm>
            <a:off x="1711259" y="2612599"/>
            <a:ext cx="6236208" cy="366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43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D9935-476C-4141-BF7B-F61529408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Purpose – Search Cursor 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30E05-98A4-4514-80AE-EAFA3A31C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bg1"/>
                </a:solidFill>
              </a:rPr>
              <a:t>Identifying a Lake’s Zone Number and Zone Name</a:t>
            </a:r>
          </a:p>
          <a:p>
            <a:pPr lvl="1"/>
            <a:endParaRPr lang="en-US" sz="1700" dirty="0">
              <a:solidFill>
                <a:schemeClr val="bg1"/>
              </a:solidFill>
            </a:endParaRP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Query: Lake Name</a:t>
            </a:r>
          </a:p>
          <a:p>
            <a:pPr lvl="1"/>
            <a:endParaRPr lang="en-US" sz="1700" dirty="0">
              <a:solidFill>
                <a:schemeClr val="bg1"/>
              </a:solidFill>
            </a:endParaRP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Data provided by Search Cursor results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1900" dirty="0">
                <a:solidFill>
                  <a:schemeClr val="bg1"/>
                </a:solidFill>
              </a:rPr>
              <a:t>Lake Name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1900" dirty="0">
                <a:solidFill>
                  <a:schemeClr val="bg1"/>
                </a:solidFill>
              </a:rPr>
              <a:t>Zone Number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1900" dirty="0">
                <a:solidFill>
                  <a:schemeClr val="bg1"/>
                </a:solidFill>
              </a:rPr>
              <a:t>Zone Name</a:t>
            </a:r>
          </a:p>
          <a:p>
            <a:pPr lvl="1"/>
            <a:endParaRPr lang="en-US" sz="1700" dirty="0">
              <a:solidFill>
                <a:schemeClr val="bg1"/>
              </a:solidFill>
            </a:endParaRP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End User</a:t>
            </a:r>
          </a:p>
          <a:p>
            <a:pPr lvl="2"/>
            <a:r>
              <a:rPr lang="en-US" sz="1900" dirty="0">
                <a:solidFill>
                  <a:schemeClr val="bg1"/>
                </a:solidFill>
              </a:rPr>
              <a:t>Backpackers who want to query a Lake Name to identify the Zone Number for which he/she will need to acquire a permit</a:t>
            </a:r>
          </a:p>
          <a:p>
            <a:endParaRPr lang="en-US" sz="1700" dirty="0">
              <a:solidFill>
                <a:schemeClr val="bg1"/>
              </a:solidFill>
            </a:endParaRPr>
          </a:p>
          <a:p>
            <a:endParaRPr lang="en-US" sz="1700" dirty="0">
              <a:solidFill>
                <a:schemeClr val="bg1"/>
              </a:solidFill>
            </a:endParaRPr>
          </a:p>
          <a:p>
            <a:endParaRPr lang="en-US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176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8DFD0E-7B17-4891-A8B7-0BE305BBE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sz="28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Search Cursor 2 – Lake Zone Number and Zone Name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E9ECA2FF-43E6-4506-AE96-DD29461EF7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02"/>
          <a:stretch/>
        </p:blipFill>
        <p:spPr>
          <a:xfrm>
            <a:off x="1546042" y="2386584"/>
            <a:ext cx="7026360" cy="412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06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D56A7F-C0A0-4A79-B56F-510DD8B0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Search Cursor 2 – Results</a:t>
            </a:r>
          </a:p>
        </p:txBody>
      </p:sp>
      <p:pic>
        <p:nvPicPr>
          <p:cNvPr id="16" name="Picture 1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DEA26F5-6466-4417-AEFD-6998FFF884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17"/>
          <a:stretch/>
        </p:blipFill>
        <p:spPr>
          <a:xfrm>
            <a:off x="1113004" y="2840855"/>
            <a:ext cx="9965991" cy="260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48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B42B27-F3D9-47F4-8846-947D5AFA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Challenges – Error</a:t>
            </a:r>
          </a:p>
        </p:txBody>
      </p:sp>
      <p:pic>
        <p:nvPicPr>
          <p:cNvPr id="10" name="Picture 9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FAB3C0F-042E-41B8-8BC0-8FB69263B5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64"/>
          <a:stretch/>
        </p:blipFill>
        <p:spPr>
          <a:xfrm>
            <a:off x="1335349" y="2475361"/>
            <a:ext cx="8987831" cy="3966869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3DBD093-1C89-4CB7-B9A8-C7C3432951A0}"/>
              </a:ext>
            </a:extLst>
          </p:cNvPr>
          <p:cNvSpPr/>
          <p:nvPr/>
        </p:nvSpPr>
        <p:spPr>
          <a:xfrm>
            <a:off x="1225118" y="4820575"/>
            <a:ext cx="9161756" cy="135828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48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6E4A5B-C5E3-46B5-BB19-23B41CB32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Solution and Lesson Learned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592D5-AE99-41B7-BECE-A5603FFA0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Syntax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Single quotes used for character strings, not numbers</a:t>
            </a:r>
          </a:p>
        </p:txBody>
      </p:sp>
    </p:spTree>
    <p:extLst>
      <p:ext uri="{BB962C8B-B14F-4D97-AF65-F5344CB8AC3E}">
        <p14:creationId xmlns:p14="http://schemas.microsoft.com/office/powerpoint/2010/main" val="3484630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5090013D7B894482D1C022A2DC6DBB" ma:contentTypeVersion="4" ma:contentTypeDescription="Create a new document." ma:contentTypeScope="" ma:versionID="64b9d0f1edc8b73cd8aba56336007013">
  <xsd:schema xmlns:xsd="http://www.w3.org/2001/XMLSchema" xmlns:xs="http://www.w3.org/2001/XMLSchema" xmlns:p="http://schemas.microsoft.com/office/2006/metadata/properties" xmlns:ns3="bb703bb1-27cb-42a6-b183-089e571ee9bc" targetNamespace="http://schemas.microsoft.com/office/2006/metadata/properties" ma:root="true" ma:fieldsID="c8cad2e5fe9867f92b58069221aa5eeb" ns3:_="">
    <xsd:import namespace="bb703bb1-27cb-42a6-b183-089e571ee9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703bb1-27cb-42a6-b183-089e571ee9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4756B62-C321-448F-8262-179C7655D3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703bb1-27cb-42a6-b183-089e571ee9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FFB1A5-46CB-4E9A-845F-51F694D20A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AA9400-A0F7-4E9E-A2F4-F1622B28B50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283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   GEOG 375 Introduction to GIS Programming </vt:lpstr>
      <vt:lpstr>About Desolation Wilderness</vt:lpstr>
      <vt:lpstr>Project Overview</vt:lpstr>
      <vt:lpstr>Purpose – Search Cursor 1 </vt:lpstr>
      <vt:lpstr> Search Cursor 1 – Lakes within a Zone </vt:lpstr>
      <vt:lpstr>Search Cursor 1 – Results</vt:lpstr>
      <vt:lpstr>Purpose – Search Cursor 2</vt:lpstr>
      <vt:lpstr> Search Cursor 2 – Lake Zone Number and Zone Name </vt:lpstr>
      <vt:lpstr>Search Cursor 2 – Results</vt:lpstr>
      <vt:lpstr>Challenges – Error</vt:lpstr>
      <vt:lpstr>Solution and Lesson Learned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GEOG 375 Introduction to GIS Programming </dc:title>
  <dc:creator>John Welsh</dc:creator>
  <cp:lastModifiedBy>John Welsh</cp:lastModifiedBy>
  <cp:revision>1</cp:revision>
  <dcterms:created xsi:type="dcterms:W3CDTF">2020-05-18T05:46:33Z</dcterms:created>
  <dcterms:modified xsi:type="dcterms:W3CDTF">2020-05-19T16:46:23Z</dcterms:modified>
</cp:coreProperties>
</file>