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1" spc="0" strike="noStrike" sz="3200" u="none" kumimoji="0" normalizeH="0">
        <a:ln>
          <a:noFill/>
        </a:ln>
        <a:solidFill>
          <a:srgbClr val="5E524C"/>
        </a:solidFill>
        <a:effectLst>
          <a:outerShdw sx="100000" sy="100000" kx="0" ky="0" algn="b" rotWithShape="0" blurRad="25400" dist="25400" dir="5520000">
            <a:srgbClr val="FFFFFF">
              <a:alpha val="71999"/>
            </a:srgbClr>
          </a:outerShdw>
        </a:effectLst>
        <a:uFillTx/>
        <a:latin typeface="Avenir Next Medium"/>
        <a:ea typeface="Avenir Next Medium"/>
        <a:cs typeface="Avenir Next Medium"/>
        <a:sym typeface="Avenir Next Medium"/>
      </a:defRPr>
    </a:lvl1pPr>
    <a:lvl2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1" spc="0" strike="noStrike" sz="3200" u="none" kumimoji="0" normalizeH="0">
        <a:ln>
          <a:noFill/>
        </a:ln>
        <a:solidFill>
          <a:srgbClr val="5E524C"/>
        </a:solidFill>
        <a:effectLst>
          <a:outerShdw sx="100000" sy="100000" kx="0" ky="0" algn="b" rotWithShape="0" blurRad="25400" dist="25400" dir="5520000">
            <a:srgbClr val="FFFFFF">
              <a:alpha val="71999"/>
            </a:srgbClr>
          </a:outerShdw>
        </a:effectLst>
        <a:uFillTx/>
        <a:latin typeface="Avenir Next Medium"/>
        <a:ea typeface="Avenir Next Medium"/>
        <a:cs typeface="Avenir Next Medium"/>
        <a:sym typeface="Avenir Next Medium"/>
      </a:defRPr>
    </a:lvl2pPr>
    <a:lvl3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1" spc="0" strike="noStrike" sz="3200" u="none" kumimoji="0" normalizeH="0">
        <a:ln>
          <a:noFill/>
        </a:ln>
        <a:solidFill>
          <a:srgbClr val="5E524C"/>
        </a:solidFill>
        <a:effectLst>
          <a:outerShdw sx="100000" sy="100000" kx="0" ky="0" algn="b" rotWithShape="0" blurRad="25400" dist="25400" dir="5520000">
            <a:srgbClr val="FFFFFF">
              <a:alpha val="71999"/>
            </a:srgbClr>
          </a:outerShdw>
        </a:effectLst>
        <a:uFillTx/>
        <a:latin typeface="Avenir Next Medium"/>
        <a:ea typeface="Avenir Next Medium"/>
        <a:cs typeface="Avenir Next Medium"/>
        <a:sym typeface="Avenir Next Medium"/>
      </a:defRPr>
    </a:lvl3pPr>
    <a:lvl4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1" spc="0" strike="noStrike" sz="3200" u="none" kumimoji="0" normalizeH="0">
        <a:ln>
          <a:noFill/>
        </a:ln>
        <a:solidFill>
          <a:srgbClr val="5E524C"/>
        </a:solidFill>
        <a:effectLst>
          <a:outerShdw sx="100000" sy="100000" kx="0" ky="0" algn="b" rotWithShape="0" blurRad="25400" dist="25400" dir="5520000">
            <a:srgbClr val="FFFFFF">
              <a:alpha val="71999"/>
            </a:srgbClr>
          </a:outerShdw>
        </a:effectLst>
        <a:uFillTx/>
        <a:latin typeface="Avenir Next Medium"/>
        <a:ea typeface="Avenir Next Medium"/>
        <a:cs typeface="Avenir Next Medium"/>
        <a:sym typeface="Avenir Next Medium"/>
      </a:defRPr>
    </a:lvl4pPr>
    <a:lvl5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1" spc="0" strike="noStrike" sz="3200" u="none" kumimoji="0" normalizeH="0">
        <a:ln>
          <a:noFill/>
        </a:ln>
        <a:solidFill>
          <a:srgbClr val="5E524C"/>
        </a:solidFill>
        <a:effectLst>
          <a:outerShdw sx="100000" sy="100000" kx="0" ky="0" algn="b" rotWithShape="0" blurRad="25400" dist="25400" dir="5520000">
            <a:srgbClr val="FFFFFF">
              <a:alpha val="71999"/>
            </a:srgbClr>
          </a:outerShdw>
        </a:effectLst>
        <a:uFillTx/>
        <a:latin typeface="Avenir Next Medium"/>
        <a:ea typeface="Avenir Next Medium"/>
        <a:cs typeface="Avenir Next Medium"/>
        <a:sym typeface="Avenir Next Medium"/>
      </a:defRPr>
    </a:lvl5pPr>
    <a:lvl6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1" spc="0" strike="noStrike" sz="3200" u="none" kumimoji="0" normalizeH="0">
        <a:ln>
          <a:noFill/>
        </a:ln>
        <a:solidFill>
          <a:srgbClr val="5E524C"/>
        </a:solidFill>
        <a:effectLst>
          <a:outerShdw sx="100000" sy="100000" kx="0" ky="0" algn="b" rotWithShape="0" blurRad="25400" dist="25400" dir="5520000">
            <a:srgbClr val="FFFFFF">
              <a:alpha val="71999"/>
            </a:srgbClr>
          </a:outerShdw>
        </a:effectLst>
        <a:uFillTx/>
        <a:latin typeface="Avenir Next Medium"/>
        <a:ea typeface="Avenir Next Medium"/>
        <a:cs typeface="Avenir Next Medium"/>
        <a:sym typeface="Avenir Next Medium"/>
      </a:defRPr>
    </a:lvl6pPr>
    <a:lvl7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1" spc="0" strike="noStrike" sz="3200" u="none" kumimoji="0" normalizeH="0">
        <a:ln>
          <a:noFill/>
        </a:ln>
        <a:solidFill>
          <a:srgbClr val="5E524C"/>
        </a:solidFill>
        <a:effectLst>
          <a:outerShdw sx="100000" sy="100000" kx="0" ky="0" algn="b" rotWithShape="0" blurRad="25400" dist="25400" dir="5520000">
            <a:srgbClr val="FFFFFF">
              <a:alpha val="71999"/>
            </a:srgbClr>
          </a:outerShdw>
        </a:effectLst>
        <a:uFillTx/>
        <a:latin typeface="Avenir Next Medium"/>
        <a:ea typeface="Avenir Next Medium"/>
        <a:cs typeface="Avenir Next Medium"/>
        <a:sym typeface="Avenir Next Medium"/>
      </a:defRPr>
    </a:lvl7pPr>
    <a:lvl8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1" spc="0" strike="noStrike" sz="3200" u="none" kumimoji="0" normalizeH="0">
        <a:ln>
          <a:noFill/>
        </a:ln>
        <a:solidFill>
          <a:srgbClr val="5E524C"/>
        </a:solidFill>
        <a:effectLst>
          <a:outerShdw sx="100000" sy="100000" kx="0" ky="0" algn="b" rotWithShape="0" blurRad="25400" dist="25400" dir="5520000">
            <a:srgbClr val="FFFFFF">
              <a:alpha val="71999"/>
            </a:srgbClr>
          </a:outerShdw>
        </a:effectLst>
        <a:uFillTx/>
        <a:latin typeface="Avenir Next Medium"/>
        <a:ea typeface="Avenir Next Medium"/>
        <a:cs typeface="Avenir Next Medium"/>
        <a:sym typeface="Avenir Next Medium"/>
      </a:defRPr>
    </a:lvl8pPr>
    <a:lvl9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1" spc="0" strike="noStrike" sz="3200" u="none" kumimoji="0" normalizeH="0">
        <a:ln>
          <a:noFill/>
        </a:ln>
        <a:solidFill>
          <a:srgbClr val="5E524C"/>
        </a:solidFill>
        <a:effectLst>
          <a:outerShdw sx="100000" sy="100000" kx="0" ky="0" algn="b" rotWithShape="0" blurRad="25400" dist="25400" dir="5520000">
            <a:srgbClr val="FFFFFF">
              <a:alpha val="71999"/>
            </a:srgbClr>
          </a:outerShdw>
        </a:effectLst>
        <a:uFillTx/>
        <a:latin typeface="Avenir Next Medium"/>
        <a:ea typeface="Avenir Next Medium"/>
        <a:cs typeface="Avenir Next Medium"/>
        <a:sym typeface="Avenir Next Medium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n" i="off">
        <a:font>
          <a:latin typeface="Avenir Next Demi Bold"/>
          <a:ea typeface="Avenir Next Demi Bold"/>
          <a:cs typeface="Avenir Next Demi Bold"/>
        </a:font>
        <a:srgbClr val="2A2927"/>
      </a:tcTxStyle>
      <a:tcStyle>
        <a:tcBdr>
          <a:left>
            <a:ln w="12700" cap="flat">
              <a:solidFill>
                <a:srgbClr val="514F48">
                  <a:alpha val="80000"/>
                </a:srgbClr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14F48">
                  <a:alpha val="80000"/>
                </a:srgbClr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14F48">
                  <a:alpha val="80000"/>
                </a:srgbClr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14F48">
                  <a:alpha val="80000"/>
                </a:srgbClr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14F48">
                  <a:alpha val="80000"/>
                </a:srgbClr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14F48">
                  <a:alpha val="80000"/>
                </a:srgbClr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2D1C3">
              <a:alpha val="25000"/>
            </a:srgb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2A2927"/>
      </a:tcTxStyle>
      <a:tcStyle>
        <a:tcBdr>
          <a:lef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blipFill rotWithShape="1">
            <a:blip r:embed="rId1"/>
            <a:srcRect l="0" t="0" r="0" b="0"/>
            <a:tile tx="0" ty="0" sx="100000" sy="100000" flip="none" algn="tl"/>
          </a:blip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2A2927"/>
      </a:tcTxStyle>
      <a:tcStyle>
        <a:tcBdr>
          <a:left>
            <a:ln w="254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2A2927"/>
      </a:tcTxStyle>
      <a:tcStyle>
        <a:tcBdr>
          <a:lef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2A2927"/>
      </a:tcTxStyle>
      <a:tcStyle>
        <a:tcBdr>
          <a:lef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2A2927"/>
      </a:tcTxStyle>
      <a:tcStyle>
        <a:tcBdr>
          <a:lef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2D1C3">
              <a:alpha val="25000"/>
            </a:srgbClr>
          </a:solidFill>
        </a:fill>
      </a:tcStyle>
    </a:band2H>
    <a:firstCol>
      <a:tcTxStyle b="off" i="off">
        <a:font>
          <a:latin typeface="Avenir Next Medium"/>
          <a:ea typeface="Avenir Next Medium"/>
          <a:cs typeface="Avenir Next Medium"/>
        </a:font>
        <a:srgbClr val="2A2927"/>
      </a:tcTxStyle>
      <a:tcStyle>
        <a:tcBdr>
          <a:left>
            <a:ln w="254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Avenir Next Medium"/>
          <a:ea typeface="Avenir Next Medium"/>
          <a:cs typeface="Avenir Next Medium"/>
        </a:font>
        <a:srgbClr val="2A2927"/>
      </a:tcTxStyle>
      <a:tcStyle>
        <a:tcBdr>
          <a:lef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Avenir Next Medium"/>
          <a:ea typeface="Avenir Next Medium"/>
          <a:cs typeface="Avenir Next Medium"/>
        </a:font>
        <a:srgbClr val="2A2927"/>
      </a:tcTxStyle>
      <a:tcStyle>
        <a:tcBdr>
          <a:lef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2A292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2D1C3">
              <a:alpha val="25000"/>
            </a:srgb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F8F8F6">
                  <a:alpha val="80000"/>
                </a:srgbClr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8F8F6">
                  <a:alpha val="80000"/>
                </a:srgbClr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8F8F6">
                  <a:alpha val="80000"/>
                </a:srgbClr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8F8F6">
                  <a:alpha val="80000"/>
                </a:srgbClr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8F8F6">
                  <a:alpha val="80000"/>
                </a:srgbClr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8F8F6">
                  <a:alpha val="80000"/>
                </a:srgbClr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67665E">
              <a:alpha val="30000"/>
            </a:srgbClr>
          </a:solidFill>
        </a:fill>
      </a:tcStyle>
    </a:wholeTbl>
    <a:band2H>
      <a:tcTxStyle b="def" i="def"/>
      <a:tcStyle>
        <a:tcBdr/>
        <a:fill>
          <a:solidFill>
            <a:srgbClr val="67665E">
              <a:alpha val="40000"/>
            </a:srgb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25400" cap="flat">
              <a:solidFill>
                <a:srgbClr val="F8F8F6">
                  <a:alpha val="80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F8F8F6">
                  <a:alpha val="8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F8F8F6">
                  <a:alpha val="3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8F8F6">
                  <a:alpha val="3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8F8F6">
                  <a:alpha val="3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8F8F6">
                  <a:alpha val="30000"/>
                </a:srgbClr>
              </a:solidFill>
              <a:prstDash val="solid"/>
              <a:miter lim="400000"/>
            </a:ln>
          </a:insideV>
        </a:tcBdr>
        <a:fill>
          <a:solidFill>
            <a:srgbClr val="67665E">
              <a:alpha val="50000"/>
            </a:srgbClr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F8F8F6">
                  <a:alpha val="3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8F8F6">
                  <a:alpha val="3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F8F8F6">
                  <a:alpha val="8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F8F8F6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8F8F6">
                  <a:alpha val="3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8F8F6">
                  <a:alpha val="30000"/>
                </a:srgbClr>
              </a:solidFill>
              <a:prstDash val="solid"/>
              <a:miter lim="400000"/>
            </a:ln>
          </a:insideV>
        </a:tcBdr>
        <a:fill>
          <a:solidFill>
            <a:srgbClr val="53534A">
              <a:alpha val="60000"/>
            </a:srgbClr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F8F8F6">
                  <a:alpha val="3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8F8F6">
                  <a:alpha val="3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F8F8F6">
                  <a:alpha val="8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F8F8F6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8F8F6">
                  <a:alpha val="3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8F8F6">
                  <a:alpha val="30000"/>
                </a:srgbClr>
              </a:solidFill>
              <a:prstDash val="solid"/>
              <a:miter lim="400000"/>
            </a:ln>
          </a:insideV>
        </a:tcBdr>
        <a:fill>
          <a:solidFill>
            <a:srgbClr val="53534A">
              <a:alpha val="6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2A292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4342F">
                  <a:alpha val="8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34342F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34342F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67665E">
              <a:alpha val="15000"/>
            </a:srgb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2A2927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34342F">
                  <a:alpha val="8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34342F">
                  <a:alpha val="8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34342F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34342F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2A292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34342F">
                  <a:alpha val="80000"/>
                </a:srgb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34342F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2A292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34342F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34342F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/Relationships>

</file>

<file path=ppt/_rels/tableStyles.xml.rels><?xml version="1.0" encoding="UTF-8"?>
<Relationships xmlns="http://schemas.openxmlformats.org/package/2006/relationships"><Relationship Id="rId1" Type="http://schemas.openxmlformats.org/officeDocument/2006/relationships/image" Target="media/image15.png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9" name="Shape 11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Text"/>
          <p:cNvSpPr txBox="1"/>
          <p:nvPr>
            <p:ph type="title"/>
          </p:nvPr>
        </p:nvSpPr>
        <p:spPr>
          <a:xfrm>
            <a:off x="901700" y="3060700"/>
            <a:ext cx="11201400" cy="17145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quarter" idx="1"/>
          </p:nvPr>
        </p:nvSpPr>
        <p:spPr>
          <a:xfrm>
            <a:off x="901700" y="4775200"/>
            <a:ext cx="11201400" cy="15367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288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"/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288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"/>
              </a:defRPr>
            </a:lvl2pPr>
            <a:lvl3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288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"/>
              </a:defRPr>
            </a:lvl3pPr>
            <a:lvl4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288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"/>
              </a:defRPr>
            </a:lvl4pPr>
            <a:lvl5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288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6303924" y="9258299"/>
            <a:ext cx="409652" cy="419101"/>
          </a:xfrm>
          <a:prstGeom prst="rect">
            <a:avLst/>
          </a:prstGeom>
        </p:spPr>
        <p:txBody>
          <a:bodyPr anchor="ctr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chalk_line_box_10x7.png" descr="chalk_line_box_10x7.png"/>
          <p:cNvPicPr>
            <a:picLocks noChangeAspect="0"/>
          </p:cNvPicPr>
          <p:nvPr/>
        </p:nvPicPr>
        <p:blipFill>
          <a:blip r:embed="rId2">
            <a:alphaModFix amt="45000"/>
            <a:extLst/>
          </a:blip>
          <a:stretch>
            <a:fillRect/>
          </a:stretch>
        </p:blipFill>
        <p:spPr>
          <a:xfrm>
            <a:off x="317500" y="6794500"/>
            <a:ext cx="12344400" cy="2336800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Image"/>
          <p:cNvSpPr/>
          <p:nvPr>
            <p:ph type="pic" idx="13"/>
          </p:nvPr>
        </p:nvSpPr>
        <p:spPr>
          <a:xfrm>
            <a:off x="393700" y="381000"/>
            <a:ext cx="12217400" cy="61468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3" name="Title Text"/>
          <p:cNvSpPr txBox="1"/>
          <p:nvPr>
            <p:ph type="title"/>
          </p:nvPr>
        </p:nvSpPr>
        <p:spPr>
          <a:xfrm>
            <a:off x="901700" y="6934200"/>
            <a:ext cx="11201400" cy="9525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24" name="Body Level One…"/>
          <p:cNvSpPr txBox="1"/>
          <p:nvPr>
            <p:ph type="body" sz="quarter" idx="1"/>
          </p:nvPr>
        </p:nvSpPr>
        <p:spPr>
          <a:xfrm>
            <a:off x="901700" y="7823200"/>
            <a:ext cx="11201400" cy="12065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288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"/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288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"/>
              </a:defRPr>
            </a:lvl2pPr>
            <a:lvl3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288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"/>
              </a:defRPr>
            </a:lvl3pPr>
            <a:lvl4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288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"/>
              </a:defRPr>
            </a:lvl4pPr>
            <a:lvl5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288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xfrm>
            <a:off x="6303924" y="9258300"/>
            <a:ext cx="409652" cy="4191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Text"/>
          <p:cNvSpPr txBox="1"/>
          <p:nvPr>
            <p:ph type="title"/>
          </p:nvPr>
        </p:nvSpPr>
        <p:spPr>
          <a:xfrm>
            <a:off x="901700" y="3898900"/>
            <a:ext cx="11201400" cy="1943100"/>
          </a:xfrm>
          <a:prstGeom prst="rect">
            <a:avLst/>
          </a:prstGeom>
        </p:spPr>
        <p:txBody>
          <a:bodyPr anchor="ctr"/>
          <a:lstStyle/>
          <a:p>
            <a:pPr/>
            <a:r>
              <a:t>Title Text</a:t>
            </a:r>
          </a:p>
        </p:txBody>
      </p:sp>
      <p:sp>
        <p:nvSpPr>
          <p:cNvPr id="3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Image"/>
          <p:cNvSpPr/>
          <p:nvPr>
            <p:ph type="pic" sz="half" idx="13"/>
          </p:nvPr>
        </p:nvSpPr>
        <p:spPr>
          <a:xfrm>
            <a:off x="6451600" y="1066800"/>
            <a:ext cx="5626100" cy="76327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41" name="Title Text"/>
          <p:cNvSpPr txBox="1"/>
          <p:nvPr>
            <p:ph type="title"/>
          </p:nvPr>
        </p:nvSpPr>
        <p:spPr>
          <a:xfrm>
            <a:off x="901700" y="927100"/>
            <a:ext cx="5080000" cy="41021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42" name="Body Level One…"/>
          <p:cNvSpPr txBox="1"/>
          <p:nvPr>
            <p:ph type="body" sz="quarter" idx="1"/>
          </p:nvPr>
        </p:nvSpPr>
        <p:spPr>
          <a:xfrm>
            <a:off x="901700" y="5029200"/>
            <a:ext cx="5080000" cy="36830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288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"/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288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"/>
              </a:defRPr>
            </a:lvl2pPr>
            <a:lvl3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288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"/>
              </a:defRPr>
            </a:lvl3pPr>
            <a:lvl4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288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"/>
              </a:defRPr>
            </a:lvl4pPr>
            <a:lvl5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288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/>
          <p:nvPr>
            <p:ph type="sldNum" sz="quarter" idx="2"/>
          </p:nvPr>
        </p:nvSpPr>
        <p:spPr>
          <a:xfrm>
            <a:off x="6303924" y="9258300"/>
            <a:ext cx="409652" cy="4191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9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Image"/>
          <p:cNvSpPr/>
          <p:nvPr>
            <p:ph type="pic" sz="half" idx="13"/>
          </p:nvPr>
        </p:nvSpPr>
        <p:spPr>
          <a:xfrm>
            <a:off x="6769100" y="2603500"/>
            <a:ext cx="5308600" cy="59690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9" name="Body Level One…"/>
          <p:cNvSpPr txBox="1"/>
          <p:nvPr>
            <p:ph type="body" sz="half" idx="1"/>
          </p:nvPr>
        </p:nvSpPr>
        <p:spPr>
          <a:xfrm>
            <a:off x="901700" y="2603500"/>
            <a:ext cx="5334000" cy="5969000"/>
          </a:xfrm>
          <a:prstGeom prst="rect">
            <a:avLst/>
          </a:prstGeom>
        </p:spPr>
        <p:txBody>
          <a:bodyPr/>
          <a:lstStyle>
            <a:lvl1pPr marL="393700" indent="-393700">
              <a:lnSpc>
                <a:spcPct val="90000"/>
              </a:lnSpc>
              <a:spcBef>
                <a:spcPts val="2800"/>
              </a:spcBef>
              <a:defRPr sz="3200"/>
            </a:lvl1pPr>
            <a:lvl2pPr marL="787400" indent="-393700">
              <a:lnSpc>
                <a:spcPct val="90000"/>
              </a:lnSpc>
              <a:spcBef>
                <a:spcPts val="2800"/>
              </a:spcBef>
              <a:defRPr sz="3200"/>
            </a:lvl2pPr>
            <a:lvl3pPr marL="1181100" indent="-393700">
              <a:lnSpc>
                <a:spcPct val="90000"/>
              </a:lnSpc>
              <a:spcBef>
                <a:spcPts val="2800"/>
              </a:spcBef>
              <a:defRPr sz="3200"/>
            </a:lvl3pPr>
            <a:lvl4pPr marL="1574800" indent="-393700">
              <a:lnSpc>
                <a:spcPct val="90000"/>
              </a:lnSpc>
              <a:spcBef>
                <a:spcPts val="2800"/>
              </a:spcBef>
              <a:defRPr sz="3200"/>
            </a:lvl4pPr>
            <a:lvl5pPr marL="1968500" indent="-393700">
              <a:lnSpc>
                <a:spcPct val="90000"/>
              </a:lnSpc>
              <a:spcBef>
                <a:spcPts val="2800"/>
              </a:spcBef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Body Level One…"/>
          <p:cNvSpPr txBox="1"/>
          <p:nvPr>
            <p:ph type="body" idx="1"/>
          </p:nvPr>
        </p:nvSpPr>
        <p:spPr>
          <a:xfrm>
            <a:off x="901700" y="1727200"/>
            <a:ext cx="11201400" cy="62865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Image"/>
          <p:cNvSpPr/>
          <p:nvPr>
            <p:ph type="pic" sz="quarter" idx="13"/>
          </p:nvPr>
        </p:nvSpPr>
        <p:spPr>
          <a:xfrm>
            <a:off x="6654800" y="482600"/>
            <a:ext cx="5981700" cy="39116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Image"/>
          <p:cNvSpPr/>
          <p:nvPr>
            <p:ph type="pic" sz="half" idx="14"/>
          </p:nvPr>
        </p:nvSpPr>
        <p:spPr>
          <a:xfrm>
            <a:off x="6654800" y="4673600"/>
            <a:ext cx="5981700" cy="45974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7" name="Image"/>
          <p:cNvSpPr/>
          <p:nvPr>
            <p:ph type="pic" idx="15"/>
          </p:nvPr>
        </p:nvSpPr>
        <p:spPr>
          <a:xfrm>
            <a:off x="406400" y="482600"/>
            <a:ext cx="5981700" cy="87884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–Johnny Appleseed"/>
          <p:cNvSpPr txBox="1"/>
          <p:nvPr>
            <p:ph type="body" sz="quarter" idx="13"/>
          </p:nvPr>
        </p:nvSpPr>
        <p:spPr>
          <a:xfrm>
            <a:off x="1270000" y="6362700"/>
            <a:ext cx="10464800" cy="6604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lnSpc>
                <a:spcPct val="90000"/>
              </a:lnSpc>
              <a:spcBef>
                <a:spcPts val="1200"/>
              </a:spcBef>
              <a:buSzTx/>
              <a:buNone/>
              <a:defRPr i="1" sz="3200">
                <a:latin typeface="+mn-lt"/>
                <a:ea typeface="+mn-ea"/>
                <a:cs typeface="+mn-cs"/>
                <a:sym typeface="Avenir Next"/>
              </a:defRPr>
            </a:lvl1pPr>
          </a:lstStyle>
          <a:p>
            <a:pPr/>
            <a:r>
              <a:t>–Johnny Appleseed</a:t>
            </a:r>
          </a:p>
        </p:txBody>
      </p:sp>
      <p:sp>
        <p:nvSpPr>
          <p:cNvPr id="96" name="“Type a quote here.”"/>
          <p:cNvSpPr txBox="1"/>
          <p:nvPr>
            <p:ph type="body" sz="quarter" idx="14"/>
          </p:nvPr>
        </p:nvSpPr>
        <p:spPr>
          <a:xfrm>
            <a:off x="1270000" y="4248150"/>
            <a:ext cx="10464800" cy="7239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lnSpc>
                <a:spcPct val="90000"/>
              </a:lnSpc>
              <a:buSzTx/>
              <a:buNone/>
              <a:defRPr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9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halk_line_10x7.png" descr="chalk_line_10x7.png"/>
          <p:cNvPicPr>
            <a:picLocks noChangeAspect="0"/>
          </p:cNvPicPr>
          <p:nvPr/>
        </p:nvPicPr>
        <p:blipFill>
          <a:blip r:embed="rId3">
            <a:alphaModFix amt="45000"/>
            <a:extLst/>
          </a:blip>
          <a:stretch>
            <a:fillRect/>
          </a:stretch>
        </p:blipFill>
        <p:spPr>
          <a:xfrm>
            <a:off x="393700" y="355600"/>
            <a:ext cx="12217400" cy="87757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itle Text"/>
          <p:cNvSpPr txBox="1"/>
          <p:nvPr>
            <p:ph type="title"/>
          </p:nvPr>
        </p:nvSpPr>
        <p:spPr>
          <a:xfrm>
            <a:off x="901700" y="635000"/>
            <a:ext cx="11201400" cy="1714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4" name="Body Level One…"/>
          <p:cNvSpPr txBox="1"/>
          <p:nvPr>
            <p:ph type="body" idx="1"/>
          </p:nvPr>
        </p:nvSpPr>
        <p:spPr>
          <a:xfrm>
            <a:off x="901700" y="2603500"/>
            <a:ext cx="11201400" cy="596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lide Number"/>
          <p:cNvSpPr txBox="1"/>
          <p:nvPr>
            <p:ph type="sldNum" sz="quarter" idx="2"/>
          </p:nvPr>
        </p:nvSpPr>
        <p:spPr>
          <a:xfrm>
            <a:off x="6299199" y="9258300"/>
            <a:ext cx="409652" cy="4191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1" cap="all" i="0" sz="1800">
                <a:latin typeface="+mn-lt"/>
                <a:ea typeface="+mn-ea"/>
                <a:cs typeface="+mn-cs"/>
                <a:sym typeface="Avenir Nex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384" strike="noStrike" sz="4800" u="none">
          <a:ln>
            <a:noFill/>
          </a:ln>
          <a:solidFill>
            <a:srgbClr val="3E3B39"/>
          </a:solidFill>
          <a:effectLst>
            <a:outerShdw sx="100000" sy="100000" kx="0" ky="0" algn="b" rotWithShape="0" blurRad="25400" dist="25400" dir="5520000">
              <a:srgbClr val="FFFFFF">
                <a:alpha val="72000"/>
              </a:srgbClr>
            </a:outerShdw>
          </a:effectLst>
          <a:uFillTx/>
          <a:latin typeface="+mn-lt"/>
          <a:ea typeface="+mn-ea"/>
          <a:cs typeface="+mn-cs"/>
          <a:sym typeface="Avenir Next"/>
        </a:defRPr>
      </a:lvl1pPr>
      <a:lvl2pPr marL="0" marR="0" indent="0" algn="l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384" strike="noStrike" sz="4800" u="none">
          <a:ln>
            <a:noFill/>
          </a:ln>
          <a:solidFill>
            <a:srgbClr val="3E3B39"/>
          </a:solidFill>
          <a:effectLst>
            <a:outerShdw sx="100000" sy="100000" kx="0" ky="0" algn="b" rotWithShape="0" blurRad="25400" dist="25400" dir="5520000">
              <a:srgbClr val="FFFFFF">
                <a:alpha val="72000"/>
              </a:srgbClr>
            </a:outerShdw>
          </a:effectLst>
          <a:uFillTx/>
          <a:latin typeface="+mn-lt"/>
          <a:ea typeface="+mn-ea"/>
          <a:cs typeface="+mn-cs"/>
          <a:sym typeface="Avenir Next"/>
        </a:defRPr>
      </a:lvl2pPr>
      <a:lvl3pPr marL="0" marR="0" indent="0" algn="l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384" strike="noStrike" sz="4800" u="none">
          <a:ln>
            <a:noFill/>
          </a:ln>
          <a:solidFill>
            <a:srgbClr val="3E3B39"/>
          </a:solidFill>
          <a:effectLst>
            <a:outerShdw sx="100000" sy="100000" kx="0" ky="0" algn="b" rotWithShape="0" blurRad="25400" dist="25400" dir="5520000">
              <a:srgbClr val="FFFFFF">
                <a:alpha val="72000"/>
              </a:srgbClr>
            </a:outerShdw>
          </a:effectLst>
          <a:uFillTx/>
          <a:latin typeface="+mn-lt"/>
          <a:ea typeface="+mn-ea"/>
          <a:cs typeface="+mn-cs"/>
          <a:sym typeface="Avenir Next"/>
        </a:defRPr>
      </a:lvl3pPr>
      <a:lvl4pPr marL="0" marR="0" indent="0" algn="l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384" strike="noStrike" sz="4800" u="none">
          <a:ln>
            <a:noFill/>
          </a:ln>
          <a:solidFill>
            <a:srgbClr val="3E3B39"/>
          </a:solidFill>
          <a:effectLst>
            <a:outerShdw sx="100000" sy="100000" kx="0" ky="0" algn="b" rotWithShape="0" blurRad="25400" dist="25400" dir="5520000">
              <a:srgbClr val="FFFFFF">
                <a:alpha val="72000"/>
              </a:srgbClr>
            </a:outerShdw>
          </a:effectLst>
          <a:uFillTx/>
          <a:latin typeface="+mn-lt"/>
          <a:ea typeface="+mn-ea"/>
          <a:cs typeface="+mn-cs"/>
          <a:sym typeface="Avenir Next"/>
        </a:defRPr>
      </a:lvl4pPr>
      <a:lvl5pPr marL="0" marR="0" indent="0" algn="l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384" strike="noStrike" sz="4800" u="none">
          <a:ln>
            <a:noFill/>
          </a:ln>
          <a:solidFill>
            <a:srgbClr val="3E3B39"/>
          </a:solidFill>
          <a:effectLst>
            <a:outerShdw sx="100000" sy="100000" kx="0" ky="0" algn="b" rotWithShape="0" blurRad="25400" dist="25400" dir="5520000">
              <a:srgbClr val="FFFFFF">
                <a:alpha val="72000"/>
              </a:srgbClr>
            </a:outerShdw>
          </a:effectLst>
          <a:uFillTx/>
          <a:latin typeface="+mn-lt"/>
          <a:ea typeface="+mn-ea"/>
          <a:cs typeface="+mn-cs"/>
          <a:sym typeface="Avenir Next"/>
        </a:defRPr>
      </a:lvl5pPr>
      <a:lvl6pPr marL="0" marR="0" indent="0" algn="l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384" strike="noStrike" sz="4800" u="none">
          <a:ln>
            <a:noFill/>
          </a:ln>
          <a:solidFill>
            <a:srgbClr val="3E3B39"/>
          </a:solidFill>
          <a:effectLst>
            <a:outerShdw sx="100000" sy="100000" kx="0" ky="0" algn="b" rotWithShape="0" blurRad="25400" dist="25400" dir="5520000">
              <a:srgbClr val="FFFFFF">
                <a:alpha val="72000"/>
              </a:srgbClr>
            </a:outerShdw>
          </a:effectLst>
          <a:uFillTx/>
          <a:latin typeface="+mn-lt"/>
          <a:ea typeface="+mn-ea"/>
          <a:cs typeface="+mn-cs"/>
          <a:sym typeface="Avenir Next"/>
        </a:defRPr>
      </a:lvl6pPr>
      <a:lvl7pPr marL="0" marR="0" indent="0" algn="l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384" strike="noStrike" sz="4800" u="none">
          <a:ln>
            <a:noFill/>
          </a:ln>
          <a:solidFill>
            <a:srgbClr val="3E3B39"/>
          </a:solidFill>
          <a:effectLst>
            <a:outerShdw sx="100000" sy="100000" kx="0" ky="0" algn="b" rotWithShape="0" blurRad="25400" dist="25400" dir="5520000">
              <a:srgbClr val="FFFFFF">
                <a:alpha val="72000"/>
              </a:srgbClr>
            </a:outerShdw>
          </a:effectLst>
          <a:uFillTx/>
          <a:latin typeface="+mn-lt"/>
          <a:ea typeface="+mn-ea"/>
          <a:cs typeface="+mn-cs"/>
          <a:sym typeface="Avenir Next"/>
        </a:defRPr>
      </a:lvl7pPr>
      <a:lvl8pPr marL="0" marR="0" indent="0" algn="l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384" strike="noStrike" sz="4800" u="none">
          <a:ln>
            <a:noFill/>
          </a:ln>
          <a:solidFill>
            <a:srgbClr val="3E3B39"/>
          </a:solidFill>
          <a:effectLst>
            <a:outerShdw sx="100000" sy="100000" kx="0" ky="0" algn="b" rotWithShape="0" blurRad="25400" dist="25400" dir="5520000">
              <a:srgbClr val="FFFFFF">
                <a:alpha val="72000"/>
              </a:srgbClr>
            </a:outerShdw>
          </a:effectLst>
          <a:uFillTx/>
          <a:latin typeface="+mn-lt"/>
          <a:ea typeface="+mn-ea"/>
          <a:cs typeface="+mn-cs"/>
          <a:sym typeface="Avenir Next"/>
        </a:defRPr>
      </a:lvl8pPr>
      <a:lvl9pPr marL="0" marR="0" indent="0" algn="l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384" strike="noStrike" sz="4800" u="none">
          <a:ln>
            <a:noFill/>
          </a:ln>
          <a:solidFill>
            <a:srgbClr val="3E3B39"/>
          </a:solidFill>
          <a:effectLst>
            <a:outerShdw sx="100000" sy="100000" kx="0" ky="0" algn="b" rotWithShape="0" blurRad="25400" dist="25400" dir="5520000">
              <a:srgbClr val="FFFFFF">
                <a:alpha val="72000"/>
              </a:srgbClr>
            </a:outerShdw>
          </a:effectLst>
          <a:uFillTx/>
          <a:latin typeface="+mn-lt"/>
          <a:ea typeface="+mn-ea"/>
          <a:cs typeface="+mn-cs"/>
          <a:sym typeface="Avenir Nex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3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5E524C"/>
          </a:solidFill>
          <a:effectLst>
            <a:outerShdw sx="100000" sy="100000" kx="0" ky="0" algn="b" rotWithShape="0" blurRad="25400" dist="25400" dir="5520000">
              <a:srgbClr val="FFFFFF">
                <a:alpha val="71999"/>
              </a:srgbClr>
            </a:outerShdw>
          </a:effectLst>
          <a:uFillTx/>
          <a:latin typeface="Avenir Next Medium"/>
          <a:ea typeface="Avenir Next Medium"/>
          <a:cs typeface="Avenir Next Medium"/>
          <a:sym typeface="Avenir Next Medium"/>
        </a:defRPr>
      </a:lvl1pPr>
      <a:lvl2pPr marL="889000" marR="0" indent="-444500" algn="l" defTabSz="584200" rtl="0" latinLnBrk="0">
        <a:lnSpc>
          <a:spcPct val="100000"/>
        </a:lnSpc>
        <a:spcBef>
          <a:spcPts val="3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5E524C"/>
          </a:solidFill>
          <a:effectLst>
            <a:outerShdw sx="100000" sy="100000" kx="0" ky="0" algn="b" rotWithShape="0" blurRad="25400" dist="25400" dir="5520000">
              <a:srgbClr val="FFFFFF">
                <a:alpha val="71999"/>
              </a:srgbClr>
            </a:outerShdw>
          </a:effectLst>
          <a:uFillTx/>
          <a:latin typeface="Avenir Next Medium"/>
          <a:ea typeface="Avenir Next Medium"/>
          <a:cs typeface="Avenir Next Medium"/>
          <a:sym typeface="Avenir Next Medium"/>
        </a:defRPr>
      </a:lvl2pPr>
      <a:lvl3pPr marL="1333500" marR="0" indent="-444500" algn="l" defTabSz="584200" rtl="0" latinLnBrk="0">
        <a:lnSpc>
          <a:spcPct val="100000"/>
        </a:lnSpc>
        <a:spcBef>
          <a:spcPts val="3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5E524C"/>
          </a:solidFill>
          <a:effectLst>
            <a:outerShdw sx="100000" sy="100000" kx="0" ky="0" algn="b" rotWithShape="0" blurRad="25400" dist="25400" dir="5520000">
              <a:srgbClr val="FFFFFF">
                <a:alpha val="71999"/>
              </a:srgbClr>
            </a:outerShdw>
          </a:effectLst>
          <a:uFillTx/>
          <a:latin typeface="Avenir Next Medium"/>
          <a:ea typeface="Avenir Next Medium"/>
          <a:cs typeface="Avenir Next Medium"/>
          <a:sym typeface="Avenir Next Medium"/>
        </a:defRPr>
      </a:lvl3pPr>
      <a:lvl4pPr marL="1778000" marR="0" indent="-444500" algn="l" defTabSz="584200" rtl="0" latinLnBrk="0">
        <a:lnSpc>
          <a:spcPct val="100000"/>
        </a:lnSpc>
        <a:spcBef>
          <a:spcPts val="3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5E524C"/>
          </a:solidFill>
          <a:effectLst>
            <a:outerShdw sx="100000" sy="100000" kx="0" ky="0" algn="b" rotWithShape="0" blurRad="25400" dist="25400" dir="5520000">
              <a:srgbClr val="FFFFFF">
                <a:alpha val="71999"/>
              </a:srgbClr>
            </a:outerShdw>
          </a:effectLst>
          <a:uFillTx/>
          <a:latin typeface="Avenir Next Medium"/>
          <a:ea typeface="Avenir Next Medium"/>
          <a:cs typeface="Avenir Next Medium"/>
          <a:sym typeface="Avenir Next Medium"/>
        </a:defRPr>
      </a:lvl4pPr>
      <a:lvl5pPr marL="2222500" marR="0" indent="-444500" algn="l" defTabSz="584200" rtl="0" latinLnBrk="0">
        <a:lnSpc>
          <a:spcPct val="100000"/>
        </a:lnSpc>
        <a:spcBef>
          <a:spcPts val="3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5E524C"/>
          </a:solidFill>
          <a:effectLst>
            <a:outerShdw sx="100000" sy="100000" kx="0" ky="0" algn="b" rotWithShape="0" blurRad="25400" dist="25400" dir="5520000">
              <a:srgbClr val="FFFFFF">
                <a:alpha val="71999"/>
              </a:srgbClr>
            </a:outerShdw>
          </a:effectLst>
          <a:uFillTx/>
          <a:latin typeface="Avenir Next Medium"/>
          <a:ea typeface="Avenir Next Medium"/>
          <a:cs typeface="Avenir Next Medium"/>
          <a:sym typeface="Avenir Next Medium"/>
        </a:defRPr>
      </a:lvl5pPr>
      <a:lvl6pPr marL="2667000" marR="0" indent="-444500" algn="l" defTabSz="584200" rtl="0" latinLnBrk="0">
        <a:lnSpc>
          <a:spcPct val="100000"/>
        </a:lnSpc>
        <a:spcBef>
          <a:spcPts val="3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5E524C"/>
          </a:solidFill>
          <a:effectLst>
            <a:outerShdw sx="100000" sy="100000" kx="0" ky="0" algn="b" rotWithShape="0" blurRad="25400" dist="25400" dir="5520000">
              <a:srgbClr val="FFFFFF">
                <a:alpha val="71999"/>
              </a:srgbClr>
            </a:outerShdw>
          </a:effectLst>
          <a:uFillTx/>
          <a:latin typeface="Avenir Next Medium"/>
          <a:ea typeface="Avenir Next Medium"/>
          <a:cs typeface="Avenir Next Medium"/>
          <a:sym typeface="Avenir Next Medium"/>
        </a:defRPr>
      </a:lvl6pPr>
      <a:lvl7pPr marL="3111500" marR="0" indent="-444500" algn="l" defTabSz="584200" rtl="0" latinLnBrk="0">
        <a:lnSpc>
          <a:spcPct val="100000"/>
        </a:lnSpc>
        <a:spcBef>
          <a:spcPts val="3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5E524C"/>
          </a:solidFill>
          <a:effectLst>
            <a:outerShdw sx="100000" sy="100000" kx="0" ky="0" algn="b" rotWithShape="0" blurRad="25400" dist="25400" dir="5520000">
              <a:srgbClr val="FFFFFF">
                <a:alpha val="71999"/>
              </a:srgbClr>
            </a:outerShdw>
          </a:effectLst>
          <a:uFillTx/>
          <a:latin typeface="Avenir Next Medium"/>
          <a:ea typeface="Avenir Next Medium"/>
          <a:cs typeface="Avenir Next Medium"/>
          <a:sym typeface="Avenir Next Medium"/>
        </a:defRPr>
      </a:lvl7pPr>
      <a:lvl8pPr marL="3556000" marR="0" indent="-444500" algn="l" defTabSz="584200" rtl="0" latinLnBrk="0">
        <a:lnSpc>
          <a:spcPct val="100000"/>
        </a:lnSpc>
        <a:spcBef>
          <a:spcPts val="3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5E524C"/>
          </a:solidFill>
          <a:effectLst>
            <a:outerShdw sx="100000" sy="100000" kx="0" ky="0" algn="b" rotWithShape="0" blurRad="25400" dist="25400" dir="5520000">
              <a:srgbClr val="FFFFFF">
                <a:alpha val="71999"/>
              </a:srgbClr>
            </a:outerShdw>
          </a:effectLst>
          <a:uFillTx/>
          <a:latin typeface="Avenir Next Medium"/>
          <a:ea typeface="Avenir Next Medium"/>
          <a:cs typeface="Avenir Next Medium"/>
          <a:sym typeface="Avenir Next Medium"/>
        </a:defRPr>
      </a:lvl8pPr>
      <a:lvl9pPr marL="4000500" marR="0" indent="-444500" algn="l" defTabSz="584200" rtl="0" latinLnBrk="0">
        <a:lnSpc>
          <a:spcPct val="100000"/>
        </a:lnSpc>
        <a:spcBef>
          <a:spcPts val="3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5E524C"/>
          </a:solidFill>
          <a:effectLst>
            <a:outerShdw sx="100000" sy="100000" kx="0" ky="0" algn="b" rotWithShape="0" blurRad="25400" dist="25400" dir="5520000">
              <a:srgbClr val="FFFFFF">
                <a:alpha val="71999"/>
              </a:srgbClr>
            </a:outerShdw>
          </a:effectLst>
          <a:uFillTx/>
          <a:latin typeface="Avenir Next Medium"/>
          <a:ea typeface="Avenir Next Medium"/>
          <a:cs typeface="Avenir Next Medium"/>
          <a:sym typeface="Avenir Next Medium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0" strike="noStrike" sz="1800" u="none">
          <a:ln>
            <a:noFill/>
          </a:ln>
          <a:solidFill>
            <a:schemeClr val="tx1"/>
          </a:solidFill>
          <a:effectLst>
            <a:outerShdw sx="100000" sy="100000" kx="0" ky="0" algn="b" rotWithShape="0" blurRad="25400" dist="25400" dir="5520000">
              <a:srgbClr val="FFFFFF">
                <a:alpha val="71999"/>
              </a:srgbClr>
            </a:outerShdw>
          </a:effectLst>
          <a:uFillTx/>
          <a:latin typeface="+mn-lt"/>
          <a:ea typeface="+mn-ea"/>
          <a:cs typeface="+mn-cs"/>
          <a:sym typeface="Avenir Nex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0" strike="noStrike" sz="1800" u="none">
          <a:ln>
            <a:noFill/>
          </a:ln>
          <a:solidFill>
            <a:schemeClr val="tx1"/>
          </a:solidFill>
          <a:effectLst>
            <a:outerShdw sx="100000" sy="100000" kx="0" ky="0" algn="b" rotWithShape="0" blurRad="25400" dist="25400" dir="5520000">
              <a:srgbClr val="FFFFFF">
                <a:alpha val="71999"/>
              </a:srgbClr>
            </a:outerShdw>
          </a:effectLst>
          <a:uFillTx/>
          <a:latin typeface="+mn-lt"/>
          <a:ea typeface="+mn-ea"/>
          <a:cs typeface="+mn-cs"/>
          <a:sym typeface="Avenir Nex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0" strike="noStrike" sz="1800" u="none">
          <a:ln>
            <a:noFill/>
          </a:ln>
          <a:solidFill>
            <a:schemeClr val="tx1"/>
          </a:solidFill>
          <a:effectLst>
            <a:outerShdw sx="100000" sy="100000" kx="0" ky="0" algn="b" rotWithShape="0" blurRad="25400" dist="25400" dir="5520000">
              <a:srgbClr val="FFFFFF">
                <a:alpha val="71999"/>
              </a:srgbClr>
            </a:outerShdw>
          </a:effectLst>
          <a:uFillTx/>
          <a:latin typeface="+mn-lt"/>
          <a:ea typeface="+mn-ea"/>
          <a:cs typeface="+mn-cs"/>
          <a:sym typeface="Avenir Nex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0" strike="noStrike" sz="1800" u="none">
          <a:ln>
            <a:noFill/>
          </a:ln>
          <a:solidFill>
            <a:schemeClr val="tx1"/>
          </a:solidFill>
          <a:effectLst>
            <a:outerShdw sx="100000" sy="100000" kx="0" ky="0" algn="b" rotWithShape="0" blurRad="25400" dist="25400" dir="5520000">
              <a:srgbClr val="FFFFFF">
                <a:alpha val="71999"/>
              </a:srgbClr>
            </a:outerShdw>
          </a:effectLst>
          <a:uFillTx/>
          <a:latin typeface="+mn-lt"/>
          <a:ea typeface="+mn-ea"/>
          <a:cs typeface="+mn-cs"/>
          <a:sym typeface="Avenir Nex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0" strike="noStrike" sz="1800" u="none">
          <a:ln>
            <a:noFill/>
          </a:ln>
          <a:solidFill>
            <a:schemeClr val="tx1"/>
          </a:solidFill>
          <a:effectLst>
            <a:outerShdw sx="100000" sy="100000" kx="0" ky="0" algn="b" rotWithShape="0" blurRad="25400" dist="25400" dir="5520000">
              <a:srgbClr val="FFFFFF">
                <a:alpha val="71999"/>
              </a:srgbClr>
            </a:outerShdw>
          </a:effectLst>
          <a:uFillTx/>
          <a:latin typeface="+mn-lt"/>
          <a:ea typeface="+mn-ea"/>
          <a:cs typeface="+mn-cs"/>
          <a:sym typeface="Avenir Nex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0" strike="noStrike" sz="1800" u="none">
          <a:ln>
            <a:noFill/>
          </a:ln>
          <a:solidFill>
            <a:schemeClr val="tx1"/>
          </a:solidFill>
          <a:effectLst>
            <a:outerShdw sx="100000" sy="100000" kx="0" ky="0" algn="b" rotWithShape="0" blurRad="25400" dist="25400" dir="5520000">
              <a:srgbClr val="FFFFFF">
                <a:alpha val="71999"/>
              </a:srgbClr>
            </a:outerShdw>
          </a:effectLst>
          <a:uFillTx/>
          <a:latin typeface="+mn-lt"/>
          <a:ea typeface="+mn-ea"/>
          <a:cs typeface="+mn-cs"/>
          <a:sym typeface="Avenir Nex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0" strike="noStrike" sz="1800" u="none">
          <a:ln>
            <a:noFill/>
          </a:ln>
          <a:solidFill>
            <a:schemeClr val="tx1"/>
          </a:solidFill>
          <a:effectLst>
            <a:outerShdw sx="100000" sy="100000" kx="0" ky="0" algn="b" rotWithShape="0" blurRad="25400" dist="25400" dir="5520000">
              <a:srgbClr val="FFFFFF">
                <a:alpha val="71999"/>
              </a:srgbClr>
            </a:outerShdw>
          </a:effectLst>
          <a:uFillTx/>
          <a:latin typeface="+mn-lt"/>
          <a:ea typeface="+mn-ea"/>
          <a:cs typeface="+mn-cs"/>
          <a:sym typeface="Avenir Nex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0" strike="noStrike" sz="1800" u="none">
          <a:ln>
            <a:noFill/>
          </a:ln>
          <a:solidFill>
            <a:schemeClr val="tx1"/>
          </a:solidFill>
          <a:effectLst>
            <a:outerShdw sx="100000" sy="100000" kx="0" ky="0" algn="b" rotWithShape="0" blurRad="25400" dist="25400" dir="5520000">
              <a:srgbClr val="FFFFFF">
                <a:alpha val="71999"/>
              </a:srgbClr>
            </a:outerShdw>
          </a:effectLst>
          <a:uFillTx/>
          <a:latin typeface="+mn-lt"/>
          <a:ea typeface="+mn-ea"/>
          <a:cs typeface="+mn-cs"/>
          <a:sym typeface="Avenir Nex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0" strike="noStrike" sz="1800" u="none">
          <a:ln>
            <a:noFill/>
          </a:ln>
          <a:solidFill>
            <a:schemeClr val="tx1"/>
          </a:solidFill>
          <a:effectLst>
            <a:outerShdw sx="100000" sy="100000" kx="0" ky="0" algn="b" rotWithShape="0" blurRad="25400" dist="25400" dir="5520000">
              <a:srgbClr val="FFFFFF">
                <a:alpha val="71999"/>
              </a:srgbClr>
            </a:outerShdw>
          </a:effectLst>
          <a:uFillTx/>
          <a:latin typeface="+mn-lt"/>
          <a:ea typeface="+mn-ea"/>
          <a:cs typeface="+mn-cs"/>
          <a:sym typeface="Avenir Nex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5">
            <a:satOff val="5745"/>
            <a:lumOff val="9708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Commercial Parcels Within the Sacramento Grid Neighborhoods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>
            <a:lvl1pPr defTabSz="201168">
              <a:lnSpc>
                <a:spcPct val="100000"/>
              </a:lnSpc>
              <a:defRPr cap="none" spc="0" sz="528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>
              <a:defRPr>
                <a:effectLst/>
              </a:defRPr>
            </a:pPr>
            <a:r>
              <a:t>Commercial Parcels Within the Sacramento Grid Neighborhoods</a:t>
            </a:r>
          </a:p>
        </p:txBody>
      </p:sp>
      <p:sp>
        <p:nvSpPr>
          <p:cNvPr id="122" name="Created By: Korinne Tarien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pc="248" sz="3100"/>
            </a:pPr>
          </a:p>
          <a:p>
            <a:pPr>
              <a:defRPr spc="248" sz="3100"/>
            </a:pPr>
            <a:r>
              <a:t>Created By: Korinne Tarien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5">
            <a:satOff val="5745"/>
            <a:lumOff val="9708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Screen Shot 2019-05-19 at 8.02.25 PM.png" descr="Screen Shot 2019-05-19 at 8.02.25 PM.png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355600" y="330200"/>
            <a:ext cx="12293600" cy="6248400"/>
          </a:xfrm>
          <a:prstGeom prst="rect">
            <a:avLst/>
          </a:prstGeom>
        </p:spPr>
      </p:pic>
      <p:sp>
        <p:nvSpPr>
          <p:cNvPr id="125" name="Import Modul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Import Modules</a:t>
            </a:r>
          </a:p>
        </p:txBody>
      </p:sp>
      <p:sp>
        <p:nvSpPr>
          <p:cNvPr id="126" name="Import necessary modules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90000"/>
              </a:lnSpc>
              <a:spcBef>
                <a:spcPts val="2800"/>
              </a:spcBef>
              <a:defRPr cap="none" spc="0" sz="2000">
                <a:solidFill>
                  <a:srgbClr val="5E524C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pPr/>
            <a:r>
              <a:t>Import necessary modules</a:t>
            </a:r>
          </a:p>
        </p:txBody>
      </p:sp>
      <p:sp>
        <p:nvSpPr>
          <p:cNvPr id="127" name="Rectangle"/>
          <p:cNvSpPr/>
          <p:nvPr/>
        </p:nvSpPr>
        <p:spPr>
          <a:xfrm>
            <a:off x="420444" y="1105519"/>
            <a:ext cx="12163911" cy="5425160"/>
          </a:xfrm>
          <a:prstGeom prst="rect">
            <a:avLst/>
          </a:prstGeom>
          <a:solidFill>
            <a:srgbClr val="615E5A">
              <a:alpha val="48978"/>
            </a:srgbClr>
          </a:solidFill>
          <a:ln w="12700">
            <a:miter lim="400000"/>
          </a:ln>
          <a:effectLst>
            <a:outerShdw sx="100000" sy="100000" kx="0" ky="0" algn="b" rotWithShape="0" blurRad="38100" dist="25400" dir="5760000">
              <a:srgbClr val="FFFFFF">
                <a:alpha val="3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i="0" sz="3000">
                <a:solidFill>
                  <a:srgbClr val="615E5A"/>
                </a:solidFill>
                <a:effectLst>
                  <a:outerShdw sx="100000" sy="100000" kx="0" ky="0" algn="b" rotWithShape="0" blurRad="25400" dist="12700" dir="4920000">
                    <a:srgbClr val="FFFFFF">
                      <a:alpha val="50000"/>
                    </a:srgbClr>
                  </a:outerShdw>
                </a:effectLst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5">
            <a:satOff val="5745"/>
            <a:lumOff val="9708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Screen Shot 2019-05-19 at 8.02.25 PM.png" descr="Screen Shot 2019-05-19 at 8.02.25 PM.png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355600" y="330200"/>
            <a:ext cx="12293600" cy="6248400"/>
          </a:xfrm>
          <a:prstGeom prst="rect">
            <a:avLst/>
          </a:prstGeom>
        </p:spPr>
      </p:pic>
      <p:sp>
        <p:nvSpPr>
          <p:cNvPr id="130" name="Define File Path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Define File Paths</a:t>
            </a:r>
          </a:p>
        </p:txBody>
      </p:sp>
      <p:sp>
        <p:nvSpPr>
          <p:cNvPr id="131" name="Define file path variables to input location, output destination, map layout template location, and output pdf destination.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90000"/>
              </a:lnSpc>
              <a:spcBef>
                <a:spcPts val="2800"/>
              </a:spcBef>
              <a:defRPr cap="none" spc="0" sz="2000">
                <a:solidFill>
                  <a:srgbClr val="5E524C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pPr/>
            <a:r>
              <a:t>Define file path variables to input location, output destination, map layout template location, and output pdf destination.</a:t>
            </a:r>
          </a:p>
        </p:txBody>
      </p:sp>
      <p:sp>
        <p:nvSpPr>
          <p:cNvPr id="132" name="Rectangle"/>
          <p:cNvSpPr/>
          <p:nvPr/>
        </p:nvSpPr>
        <p:spPr>
          <a:xfrm>
            <a:off x="420444" y="2490662"/>
            <a:ext cx="12163911" cy="4040017"/>
          </a:xfrm>
          <a:prstGeom prst="rect">
            <a:avLst/>
          </a:prstGeom>
          <a:solidFill>
            <a:srgbClr val="615E5A">
              <a:alpha val="48978"/>
            </a:srgbClr>
          </a:solidFill>
          <a:ln w="12700">
            <a:miter lim="400000"/>
          </a:ln>
          <a:effectLst>
            <a:outerShdw sx="100000" sy="100000" kx="0" ky="0" algn="b" rotWithShape="0" blurRad="38100" dist="25400" dir="5760000">
              <a:srgbClr val="FFFFFF">
                <a:alpha val="3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i="0" sz="3000">
                <a:solidFill>
                  <a:srgbClr val="615E5A"/>
                </a:solidFill>
                <a:effectLst>
                  <a:outerShdw sx="100000" sy="100000" kx="0" ky="0" algn="b" rotWithShape="0" blurRad="25400" dist="12700" dir="4920000">
                    <a:srgbClr val="FFFFFF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133" name="Rectangle"/>
          <p:cNvSpPr/>
          <p:nvPr/>
        </p:nvSpPr>
        <p:spPr>
          <a:xfrm>
            <a:off x="407744" y="382462"/>
            <a:ext cx="12163912" cy="815680"/>
          </a:xfrm>
          <a:prstGeom prst="rect">
            <a:avLst/>
          </a:prstGeom>
          <a:solidFill>
            <a:srgbClr val="615E5A">
              <a:alpha val="48978"/>
            </a:srgbClr>
          </a:solidFill>
          <a:ln w="12700">
            <a:miter lim="400000"/>
          </a:ln>
          <a:effectLst>
            <a:outerShdw sx="100000" sy="100000" kx="0" ky="0" algn="b" rotWithShape="0" blurRad="38100" dist="25400" dir="5760000">
              <a:srgbClr val="FFFFFF">
                <a:alpha val="3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i="0" sz="3000">
                <a:solidFill>
                  <a:srgbClr val="615E5A"/>
                </a:solidFill>
                <a:effectLst>
                  <a:outerShdw sx="100000" sy="100000" kx="0" ky="0" algn="b" rotWithShape="0" blurRad="25400" dist="12700" dir="4920000">
                    <a:srgbClr val="FFFFFF">
                      <a:alpha val="50000"/>
                    </a:srgbClr>
                  </a:outerShdw>
                </a:effectLst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5">
            <a:satOff val="5745"/>
            <a:lumOff val="9708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Screen Shot 2019-05-19 at 8.16.56 PM.png" descr="Screen Shot 2019-05-19 at 8.16.56 PM.png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355599" y="330200"/>
            <a:ext cx="12293601" cy="6248401"/>
          </a:xfrm>
          <a:prstGeom prst="rect">
            <a:avLst/>
          </a:prstGeom>
        </p:spPr>
      </p:pic>
      <p:sp>
        <p:nvSpPr>
          <p:cNvPr id="136" name="Define Variabl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Define Variables</a:t>
            </a:r>
          </a:p>
        </p:txBody>
      </p:sp>
      <p:sp>
        <p:nvSpPr>
          <p:cNvPr id="137" name="Define variables including input feature classes, feature layers, and variables for selection methods. Also includes some variables for map iteration process.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90000"/>
              </a:lnSpc>
              <a:spcBef>
                <a:spcPts val="2800"/>
              </a:spcBef>
              <a:defRPr cap="none" spc="0" sz="2000">
                <a:solidFill>
                  <a:srgbClr val="5E524C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pPr/>
            <a:r>
              <a:t>Define variables including input feature classes, feature layers, and variables for selection methods. Also includes some variables for map iteration process.</a:t>
            </a:r>
          </a:p>
        </p:txBody>
      </p:sp>
      <p:sp>
        <p:nvSpPr>
          <p:cNvPr id="138" name="Rectangle"/>
          <p:cNvSpPr/>
          <p:nvPr/>
        </p:nvSpPr>
        <p:spPr>
          <a:xfrm>
            <a:off x="407744" y="386358"/>
            <a:ext cx="12163912" cy="1206501"/>
          </a:xfrm>
          <a:prstGeom prst="rect">
            <a:avLst/>
          </a:prstGeom>
          <a:solidFill>
            <a:srgbClr val="615E5A">
              <a:alpha val="48978"/>
            </a:srgbClr>
          </a:solidFill>
          <a:ln w="12700">
            <a:miter lim="400000"/>
          </a:ln>
          <a:effectLst>
            <a:outerShdw sx="100000" sy="100000" kx="0" ky="0" algn="b" rotWithShape="0" blurRad="38100" dist="25400" dir="5760000">
              <a:srgbClr val="FFFFFF">
                <a:alpha val="3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i="0" sz="3000">
                <a:solidFill>
                  <a:srgbClr val="615E5A"/>
                </a:solidFill>
                <a:effectLst>
                  <a:outerShdw sx="100000" sy="100000" kx="0" ky="0" algn="b" rotWithShape="0" blurRad="25400" dist="12700" dir="4920000">
                    <a:srgbClr val="FFFFFF">
                      <a:alpha val="50000"/>
                    </a:srgbClr>
                  </a:outerShdw>
                </a:effectLst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5">
            <a:satOff val="5745"/>
            <a:lumOff val="9708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Screen Shot 2019-05-19 at 8.13.09 PM.png" descr="Screen Shot 2019-05-19 at 8.13.09 PM.png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355600" y="330200"/>
            <a:ext cx="12293601" cy="6248400"/>
          </a:xfrm>
          <a:prstGeom prst="rect">
            <a:avLst/>
          </a:prstGeom>
        </p:spPr>
      </p:pic>
      <p:sp>
        <p:nvSpPr>
          <p:cNvPr id="141" name="Select Commercial Parcel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Select Commercial Parcels</a:t>
            </a:r>
          </a:p>
        </p:txBody>
      </p:sp>
      <p:sp>
        <p:nvSpPr>
          <p:cNvPr id="142" name="Delete existing parcels feature layer, if there is one.…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00000"/>
              </a:lnSpc>
              <a:defRPr cap="none" spc="0" sz="2000">
                <a:solidFill>
                  <a:srgbClr val="5E524C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Delete existing parcels feature layer, if there is one.</a:t>
            </a:r>
          </a:p>
          <a:p>
            <a:pPr>
              <a:lnSpc>
                <a:spcPct val="100000"/>
              </a:lnSpc>
              <a:defRPr cap="none" spc="0" sz="2000">
                <a:solidFill>
                  <a:srgbClr val="5E524C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Create parcels feature layer from parcels feature class.</a:t>
            </a:r>
          </a:p>
          <a:p>
            <a:pPr>
              <a:lnSpc>
                <a:spcPct val="100000"/>
              </a:lnSpc>
              <a:defRPr cap="none" spc="0" sz="2000">
                <a:solidFill>
                  <a:srgbClr val="5E524C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Use Select by Attribute to select parcels with commercial zoning codes from feature layer.</a:t>
            </a:r>
          </a:p>
        </p:txBody>
      </p:sp>
      <p:sp>
        <p:nvSpPr>
          <p:cNvPr id="143" name="Rectangle"/>
          <p:cNvSpPr/>
          <p:nvPr/>
        </p:nvSpPr>
        <p:spPr>
          <a:xfrm>
            <a:off x="420444" y="2737171"/>
            <a:ext cx="12163912" cy="3793111"/>
          </a:xfrm>
          <a:prstGeom prst="rect">
            <a:avLst/>
          </a:prstGeom>
          <a:solidFill>
            <a:srgbClr val="615E5A">
              <a:alpha val="48978"/>
            </a:srgbClr>
          </a:solidFill>
          <a:ln w="12700">
            <a:miter lim="400000"/>
          </a:ln>
          <a:effectLst>
            <a:outerShdw sx="100000" sy="100000" kx="0" ky="0" algn="b" rotWithShape="0" blurRad="38100" dist="25400" dir="5760000">
              <a:srgbClr val="FFFFFF">
                <a:alpha val="3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i="0" sz="3000">
                <a:solidFill>
                  <a:srgbClr val="615E5A"/>
                </a:solidFill>
                <a:effectLst>
                  <a:outerShdw sx="100000" sy="100000" kx="0" ky="0" algn="b" rotWithShape="0" blurRad="25400" dist="12700" dir="4920000">
                    <a:srgbClr val="FFFFFF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144" name="Rectangle"/>
          <p:cNvSpPr/>
          <p:nvPr/>
        </p:nvSpPr>
        <p:spPr>
          <a:xfrm>
            <a:off x="407744" y="396303"/>
            <a:ext cx="12163912" cy="710880"/>
          </a:xfrm>
          <a:prstGeom prst="rect">
            <a:avLst/>
          </a:prstGeom>
          <a:solidFill>
            <a:srgbClr val="615E5A">
              <a:alpha val="48978"/>
            </a:srgbClr>
          </a:solidFill>
          <a:ln w="12700">
            <a:miter lim="400000"/>
          </a:ln>
          <a:effectLst>
            <a:outerShdw sx="100000" sy="100000" kx="0" ky="0" algn="b" rotWithShape="0" blurRad="38100" dist="25400" dir="5760000">
              <a:srgbClr val="FFFFFF">
                <a:alpha val="3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i="0" sz="3000">
                <a:solidFill>
                  <a:srgbClr val="615E5A"/>
                </a:solidFill>
                <a:effectLst>
                  <a:outerShdw sx="100000" sy="100000" kx="0" ky="0" algn="b" rotWithShape="0" blurRad="25400" dist="12700" dir="4920000">
                    <a:srgbClr val="FFFFFF">
                      <a:alpha val="50000"/>
                    </a:srgbClr>
                  </a:outerShdw>
                </a:effectLst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5">
            <a:satOff val="5745"/>
            <a:lumOff val="9708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Screen Shot 2019-05-19 at 8.13.09 PM.png" descr="Screen Shot 2019-05-19 at 8.13.09 PM.png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355600" y="330200"/>
            <a:ext cx="12293601" cy="6248400"/>
          </a:xfrm>
          <a:prstGeom prst="rect">
            <a:avLst/>
          </a:prstGeom>
        </p:spPr>
      </p:pic>
      <p:sp>
        <p:nvSpPr>
          <p:cNvPr id="147" name="Print # of Commercial Parcel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37463">
              <a:defRPr spc="353" sz="4416">
                <a:effectLst>
                  <a:outerShdw sx="100000" sy="100000" kx="0" ky="0" algn="b" rotWithShape="0" blurRad="23368" dist="23368" dir="5520000">
                    <a:srgbClr val="FFFFFF">
                      <a:alpha val="72000"/>
                    </a:srgbClr>
                  </a:outerShdw>
                </a:effectLst>
              </a:defRPr>
            </a:lvl1pPr>
          </a:lstStyle>
          <a:p>
            <a:pPr/>
            <a:r>
              <a:t>Print # of Commercial Parcels</a:t>
            </a:r>
          </a:p>
        </p:txBody>
      </p:sp>
      <p:sp>
        <p:nvSpPr>
          <p:cNvPr id="148" name="Print total number of commercial parcels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cap="none" spc="0" sz="2000">
                <a:solidFill>
                  <a:srgbClr val="5E524C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pPr/>
            <a:r>
              <a:t>Print total number of commercial parcels</a:t>
            </a:r>
          </a:p>
        </p:txBody>
      </p:sp>
      <p:sp>
        <p:nvSpPr>
          <p:cNvPr id="149" name="Rectangle"/>
          <p:cNvSpPr/>
          <p:nvPr/>
        </p:nvSpPr>
        <p:spPr>
          <a:xfrm>
            <a:off x="420444" y="3513608"/>
            <a:ext cx="12163912" cy="3016674"/>
          </a:xfrm>
          <a:prstGeom prst="rect">
            <a:avLst/>
          </a:prstGeom>
          <a:solidFill>
            <a:srgbClr val="615E5A">
              <a:alpha val="48978"/>
            </a:srgbClr>
          </a:solidFill>
          <a:ln w="12700">
            <a:miter lim="400000"/>
          </a:ln>
          <a:effectLst>
            <a:outerShdw sx="100000" sy="100000" kx="0" ky="0" algn="b" rotWithShape="0" blurRad="38100" dist="25400" dir="5760000">
              <a:srgbClr val="FFFFFF">
                <a:alpha val="3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i="0" sz="3000">
                <a:solidFill>
                  <a:srgbClr val="615E5A"/>
                </a:solidFill>
                <a:effectLst>
                  <a:outerShdw sx="100000" sy="100000" kx="0" ky="0" algn="b" rotWithShape="0" blurRad="25400" dist="12700" dir="4920000">
                    <a:srgbClr val="FFFFFF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150" name="Rectangle"/>
          <p:cNvSpPr/>
          <p:nvPr/>
        </p:nvSpPr>
        <p:spPr>
          <a:xfrm>
            <a:off x="407744" y="396303"/>
            <a:ext cx="12163912" cy="2336801"/>
          </a:xfrm>
          <a:prstGeom prst="rect">
            <a:avLst/>
          </a:prstGeom>
          <a:solidFill>
            <a:srgbClr val="615E5A">
              <a:alpha val="48978"/>
            </a:srgbClr>
          </a:solidFill>
          <a:ln w="12700">
            <a:miter lim="400000"/>
          </a:ln>
          <a:effectLst>
            <a:outerShdw sx="100000" sy="100000" kx="0" ky="0" algn="b" rotWithShape="0" blurRad="38100" dist="25400" dir="5760000">
              <a:srgbClr val="FFFFFF">
                <a:alpha val="3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i="0" sz="3000">
                <a:solidFill>
                  <a:srgbClr val="615E5A"/>
                </a:solidFill>
                <a:effectLst>
                  <a:outerShdw sx="100000" sy="100000" kx="0" ky="0" algn="b" rotWithShape="0" blurRad="25400" dist="12700" dir="4920000">
                    <a:srgbClr val="FFFFFF">
                      <a:alpha val="50000"/>
                    </a:srgbClr>
                  </a:outerShdw>
                </a:effectLst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5">
            <a:satOff val="5745"/>
            <a:lumOff val="9708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Screen Shot 2019-05-19 at 8.13.09 PM.png" descr="Screen Shot 2019-05-19 at 8.13.09 PM.png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355600" y="330200"/>
            <a:ext cx="12293601" cy="6248400"/>
          </a:xfrm>
          <a:prstGeom prst="rect">
            <a:avLst/>
          </a:prstGeom>
        </p:spPr>
      </p:pic>
      <p:sp>
        <p:nvSpPr>
          <p:cNvPr id="153" name="Create new shape fi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Create new shape file</a:t>
            </a:r>
          </a:p>
        </p:txBody>
      </p:sp>
      <p:sp>
        <p:nvSpPr>
          <p:cNvPr id="154" name="Delete existing commercial parcels shapefile, if there is one.…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00000"/>
              </a:lnSpc>
              <a:defRPr cap="none" spc="0" sz="2000">
                <a:solidFill>
                  <a:srgbClr val="5E524C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Delete existing commercial parcels shapefile, if there is one.</a:t>
            </a:r>
          </a:p>
          <a:p>
            <a:pPr>
              <a:lnSpc>
                <a:spcPct val="100000"/>
              </a:lnSpc>
              <a:defRPr cap="none" spc="0" sz="2000">
                <a:solidFill>
                  <a:srgbClr val="5E524C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Copy currently selected commercial parcels to new shapefile: </a:t>
            </a:r>
            <a:r>
              <a:rPr i="1">
                <a:latin typeface="+mn-lt"/>
                <a:ea typeface="+mn-ea"/>
                <a:cs typeface="+mn-cs"/>
                <a:sym typeface="Avenir Next"/>
              </a:rPr>
              <a:t>CommercialParcels</a:t>
            </a:r>
          </a:p>
        </p:txBody>
      </p:sp>
      <p:sp>
        <p:nvSpPr>
          <p:cNvPr id="155" name="Rectangle"/>
          <p:cNvSpPr/>
          <p:nvPr/>
        </p:nvSpPr>
        <p:spPr>
          <a:xfrm>
            <a:off x="420444" y="4764062"/>
            <a:ext cx="12163912" cy="1766220"/>
          </a:xfrm>
          <a:prstGeom prst="rect">
            <a:avLst/>
          </a:prstGeom>
          <a:solidFill>
            <a:srgbClr val="615E5A">
              <a:alpha val="48978"/>
            </a:srgbClr>
          </a:solidFill>
          <a:ln w="12700">
            <a:miter lim="400000"/>
          </a:ln>
          <a:effectLst>
            <a:outerShdw sx="100000" sy="100000" kx="0" ky="0" algn="b" rotWithShape="0" blurRad="38100" dist="25400" dir="5760000">
              <a:srgbClr val="FFFFFF">
                <a:alpha val="3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i="0" sz="3000">
                <a:solidFill>
                  <a:srgbClr val="615E5A"/>
                </a:solidFill>
                <a:effectLst>
                  <a:outerShdw sx="100000" sy="100000" kx="0" ky="0" algn="b" rotWithShape="0" blurRad="25400" dist="12700" dir="4920000">
                    <a:srgbClr val="FFFFFF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156" name="Rectangle"/>
          <p:cNvSpPr/>
          <p:nvPr/>
        </p:nvSpPr>
        <p:spPr>
          <a:xfrm>
            <a:off x="407744" y="396303"/>
            <a:ext cx="12163912" cy="3174656"/>
          </a:xfrm>
          <a:prstGeom prst="rect">
            <a:avLst/>
          </a:prstGeom>
          <a:solidFill>
            <a:srgbClr val="615E5A">
              <a:alpha val="48978"/>
            </a:srgbClr>
          </a:solidFill>
          <a:ln w="12700">
            <a:miter lim="400000"/>
          </a:ln>
          <a:effectLst>
            <a:outerShdw sx="100000" sy="100000" kx="0" ky="0" algn="b" rotWithShape="0" blurRad="38100" dist="25400" dir="5760000">
              <a:srgbClr val="FFFFFF">
                <a:alpha val="3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i="0" sz="3000">
                <a:solidFill>
                  <a:srgbClr val="615E5A"/>
                </a:solidFill>
                <a:effectLst>
                  <a:outerShdw sx="100000" sy="100000" kx="0" ky="0" algn="b" rotWithShape="0" blurRad="25400" dist="12700" dir="4920000">
                    <a:srgbClr val="FFFFFF">
                      <a:alpha val="50000"/>
                    </a:srgbClr>
                  </a:outerShdw>
                </a:effectLst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5">
            <a:satOff val="5745"/>
            <a:lumOff val="9708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Screen Shot 2019-05-19 at 8.23.00 PM.png" descr="Screen Shot 2019-05-19 at 8.23.00 PM.png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355600" y="330200"/>
            <a:ext cx="12293601" cy="6248401"/>
          </a:xfrm>
          <a:prstGeom prst="rect">
            <a:avLst/>
          </a:prstGeom>
        </p:spPr>
      </p:pic>
      <p:sp>
        <p:nvSpPr>
          <p:cNvPr id="159" name="Clear Parcel Selec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Clear Parcel Selection</a:t>
            </a:r>
          </a:p>
        </p:txBody>
      </p:sp>
      <p:sp>
        <p:nvSpPr>
          <p:cNvPr id="160" name="Clear the commercial parcels selection to not affect the next selection step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90000"/>
              </a:lnSpc>
              <a:spcBef>
                <a:spcPts val="2800"/>
              </a:spcBef>
              <a:defRPr cap="none" spc="0" sz="2000">
                <a:solidFill>
                  <a:srgbClr val="5E524C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pPr/>
            <a:r>
              <a:t>Clear the commercial parcels selection to not affect the next selection step</a:t>
            </a:r>
          </a:p>
        </p:txBody>
      </p:sp>
      <p:sp>
        <p:nvSpPr>
          <p:cNvPr id="161" name="Rectangle"/>
          <p:cNvSpPr/>
          <p:nvPr/>
        </p:nvSpPr>
        <p:spPr>
          <a:xfrm>
            <a:off x="420444" y="2566441"/>
            <a:ext cx="12163912" cy="3963841"/>
          </a:xfrm>
          <a:prstGeom prst="rect">
            <a:avLst/>
          </a:prstGeom>
          <a:solidFill>
            <a:srgbClr val="615E5A">
              <a:alpha val="48978"/>
            </a:srgbClr>
          </a:solidFill>
          <a:ln w="12700">
            <a:miter lim="400000"/>
          </a:ln>
          <a:effectLst>
            <a:outerShdw sx="100000" sy="100000" kx="0" ky="0" algn="b" rotWithShape="0" blurRad="38100" dist="25400" dir="5760000">
              <a:srgbClr val="FFFFFF">
                <a:alpha val="3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i="0" sz="3000">
                <a:solidFill>
                  <a:srgbClr val="615E5A"/>
                </a:solidFill>
                <a:effectLst>
                  <a:outerShdw sx="100000" sy="100000" kx="0" ky="0" algn="b" rotWithShape="0" blurRad="25400" dist="12700" dir="4920000">
                    <a:srgbClr val="FFFFFF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162" name="Rectangle"/>
          <p:cNvSpPr/>
          <p:nvPr/>
        </p:nvSpPr>
        <p:spPr>
          <a:xfrm>
            <a:off x="407744" y="396303"/>
            <a:ext cx="12163912" cy="1562772"/>
          </a:xfrm>
          <a:prstGeom prst="rect">
            <a:avLst/>
          </a:prstGeom>
          <a:solidFill>
            <a:srgbClr val="615E5A">
              <a:alpha val="48978"/>
            </a:srgbClr>
          </a:solidFill>
          <a:ln w="12700">
            <a:miter lim="400000"/>
          </a:ln>
          <a:effectLst>
            <a:outerShdw sx="100000" sy="100000" kx="0" ky="0" algn="b" rotWithShape="0" blurRad="38100" dist="25400" dir="5760000">
              <a:srgbClr val="FFFFFF">
                <a:alpha val="3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i="0" sz="3000">
                <a:solidFill>
                  <a:srgbClr val="615E5A"/>
                </a:solidFill>
                <a:effectLst>
                  <a:outerShdw sx="100000" sy="100000" kx="0" ky="0" algn="b" rotWithShape="0" blurRad="25400" dist="12700" dir="4920000">
                    <a:srgbClr val="FFFFFF">
                      <a:alpha val="50000"/>
                    </a:srgbClr>
                  </a:outerShdw>
                </a:effectLst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5">
            <a:satOff val="5745"/>
            <a:lumOff val="9708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Screen Shot 2019-05-19 at 8.23.00 PM.png" descr="Screen Shot 2019-05-19 at 8.23.00 PM.png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355600" y="330200"/>
            <a:ext cx="12293601" cy="6248401"/>
          </a:xfrm>
          <a:prstGeom prst="rect">
            <a:avLst/>
          </a:prstGeom>
        </p:spPr>
      </p:pic>
      <p:sp>
        <p:nvSpPr>
          <p:cNvPr id="165" name="Select Neighborhood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Select Neighborhoods</a:t>
            </a:r>
          </a:p>
        </p:txBody>
      </p:sp>
      <p:sp>
        <p:nvSpPr>
          <p:cNvPr id="166" name="Delete existing neighborhoods feature layer, if there is one.…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00000"/>
              </a:lnSpc>
              <a:defRPr cap="none" spc="0" sz="2000">
                <a:solidFill>
                  <a:srgbClr val="5E524C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Delete existing neighborhoods feature layer, if there is one.</a:t>
            </a:r>
          </a:p>
          <a:p>
            <a:pPr>
              <a:lnSpc>
                <a:spcPct val="100000"/>
              </a:lnSpc>
              <a:defRPr cap="none" spc="0" sz="2000">
                <a:solidFill>
                  <a:srgbClr val="5E524C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Create neighborhoods feature layer from neighborhoods feature class.</a:t>
            </a:r>
          </a:p>
          <a:p>
            <a:pPr>
              <a:lnSpc>
                <a:spcPct val="100000"/>
              </a:lnSpc>
              <a:defRPr cap="none" spc="0" sz="2000">
                <a:solidFill>
                  <a:srgbClr val="5E524C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Use Select by Location to select neighborhoods that contain parcel data from feature layer.</a:t>
            </a:r>
          </a:p>
        </p:txBody>
      </p:sp>
      <p:sp>
        <p:nvSpPr>
          <p:cNvPr id="167" name="Rectangle"/>
          <p:cNvSpPr/>
          <p:nvPr/>
        </p:nvSpPr>
        <p:spPr>
          <a:xfrm>
            <a:off x="407744" y="396303"/>
            <a:ext cx="12163912" cy="2197078"/>
          </a:xfrm>
          <a:prstGeom prst="rect">
            <a:avLst/>
          </a:prstGeom>
          <a:solidFill>
            <a:srgbClr val="615E5A">
              <a:alpha val="48978"/>
            </a:srgbClr>
          </a:solidFill>
          <a:ln w="12700">
            <a:miter lim="400000"/>
          </a:ln>
          <a:effectLst>
            <a:outerShdw sx="100000" sy="100000" kx="0" ky="0" algn="b" rotWithShape="0" blurRad="38100" dist="25400" dir="5760000">
              <a:srgbClr val="FFFFFF">
                <a:alpha val="3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i="0" sz="3000">
                <a:solidFill>
                  <a:srgbClr val="615E5A"/>
                </a:solidFill>
                <a:effectLst>
                  <a:outerShdw sx="100000" sy="100000" kx="0" ky="0" algn="b" rotWithShape="0" blurRad="25400" dist="12700" dir="4920000">
                    <a:srgbClr val="FFFFFF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168" name="Rectangle"/>
          <p:cNvSpPr/>
          <p:nvPr/>
        </p:nvSpPr>
        <p:spPr>
          <a:xfrm>
            <a:off x="407744" y="3780829"/>
            <a:ext cx="12163912" cy="2762252"/>
          </a:xfrm>
          <a:prstGeom prst="rect">
            <a:avLst/>
          </a:prstGeom>
          <a:solidFill>
            <a:srgbClr val="615E5A">
              <a:alpha val="48978"/>
            </a:srgbClr>
          </a:solidFill>
          <a:ln w="12700">
            <a:miter lim="400000"/>
          </a:ln>
          <a:effectLst>
            <a:outerShdw sx="100000" sy="100000" kx="0" ky="0" algn="b" rotWithShape="0" blurRad="38100" dist="25400" dir="5760000">
              <a:srgbClr val="FFFFFF">
                <a:alpha val="3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i="0" sz="3000">
                <a:solidFill>
                  <a:srgbClr val="615E5A"/>
                </a:solidFill>
                <a:effectLst>
                  <a:outerShdw sx="100000" sy="100000" kx="0" ky="0" algn="b" rotWithShape="0" blurRad="25400" dist="12700" dir="4920000">
                    <a:srgbClr val="FFFFFF">
                      <a:alpha val="50000"/>
                    </a:srgbClr>
                  </a:outerShdw>
                </a:effectLst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5">
            <a:satOff val="5745"/>
            <a:lumOff val="9708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Screen Shot 2019-05-19 at 8.23.00 PM.png" descr="Screen Shot 2019-05-19 at 8.23.00 PM.png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355600" y="330200"/>
            <a:ext cx="12293601" cy="6248401"/>
          </a:xfrm>
          <a:prstGeom prst="rect">
            <a:avLst/>
          </a:prstGeom>
        </p:spPr>
      </p:pic>
      <p:sp>
        <p:nvSpPr>
          <p:cNvPr id="171" name="Print # of Neighborhood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Print # of Neighborhoods</a:t>
            </a:r>
          </a:p>
        </p:txBody>
      </p:sp>
      <p:sp>
        <p:nvSpPr>
          <p:cNvPr id="172" name="Print total number of neighborhoods that contain parcel data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cap="none" spc="0" sz="2000">
                <a:solidFill>
                  <a:srgbClr val="5E524C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pPr/>
            <a:r>
              <a:t>Print total number of neighborhoods that contain parcel data</a:t>
            </a:r>
          </a:p>
        </p:txBody>
      </p:sp>
      <p:sp>
        <p:nvSpPr>
          <p:cNvPr id="173" name="Rectangle"/>
          <p:cNvSpPr/>
          <p:nvPr/>
        </p:nvSpPr>
        <p:spPr>
          <a:xfrm>
            <a:off x="407744" y="396303"/>
            <a:ext cx="12163912" cy="3436022"/>
          </a:xfrm>
          <a:prstGeom prst="rect">
            <a:avLst/>
          </a:prstGeom>
          <a:solidFill>
            <a:srgbClr val="615E5A">
              <a:alpha val="48978"/>
            </a:srgbClr>
          </a:solidFill>
          <a:ln w="12700">
            <a:miter lim="400000"/>
          </a:ln>
          <a:effectLst>
            <a:outerShdw sx="100000" sy="100000" kx="0" ky="0" algn="b" rotWithShape="0" blurRad="38100" dist="25400" dir="5760000">
              <a:srgbClr val="FFFFFF">
                <a:alpha val="3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i="0" sz="3000">
                <a:solidFill>
                  <a:srgbClr val="615E5A"/>
                </a:solidFill>
                <a:effectLst>
                  <a:outerShdw sx="100000" sy="100000" kx="0" ky="0" algn="b" rotWithShape="0" blurRad="25400" dist="12700" dir="4920000">
                    <a:srgbClr val="FFFFFF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174" name="Rectangle"/>
          <p:cNvSpPr/>
          <p:nvPr/>
        </p:nvSpPr>
        <p:spPr>
          <a:xfrm>
            <a:off x="407744" y="4663106"/>
            <a:ext cx="12163912" cy="1879975"/>
          </a:xfrm>
          <a:prstGeom prst="rect">
            <a:avLst/>
          </a:prstGeom>
          <a:solidFill>
            <a:srgbClr val="615E5A">
              <a:alpha val="48978"/>
            </a:srgbClr>
          </a:solidFill>
          <a:ln w="12700">
            <a:miter lim="400000"/>
          </a:ln>
          <a:effectLst>
            <a:outerShdw sx="100000" sy="100000" kx="0" ky="0" algn="b" rotWithShape="0" blurRad="38100" dist="25400" dir="5760000">
              <a:srgbClr val="FFFFFF">
                <a:alpha val="3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i="0" sz="3000">
                <a:solidFill>
                  <a:srgbClr val="615E5A"/>
                </a:solidFill>
                <a:effectLst>
                  <a:outerShdw sx="100000" sy="100000" kx="0" ky="0" algn="b" rotWithShape="0" blurRad="25400" dist="12700" dir="4920000">
                    <a:srgbClr val="FFFFFF">
                      <a:alpha val="50000"/>
                    </a:srgbClr>
                  </a:outerShdw>
                </a:effectLst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5">
            <a:satOff val="5745"/>
            <a:lumOff val="9708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Screen Shot 2019-05-19 at 8.23.00 PM.png" descr="Screen Shot 2019-05-19 at 8.23.00 PM.png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355600" y="330200"/>
            <a:ext cx="12293601" cy="6248401"/>
          </a:xfrm>
          <a:prstGeom prst="rect">
            <a:avLst/>
          </a:prstGeom>
        </p:spPr>
      </p:pic>
      <p:sp>
        <p:nvSpPr>
          <p:cNvPr id="177" name="Create New Shapefi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Create New Shapefile</a:t>
            </a:r>
          </a:p>
        </p:txBody>
      </p:sp>
      <p:sp>
        <p:nvSpPr>
          <p:cNvPr id="178" name="Delete existing neighborhoods with parcels shapefile, if there is one.…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00000"/>
              </a:lnSpc>
              <a:defRPr cap="none" spc="0" sz="2000">
                <a:solidFill>
                  <a:srgbClr val="5E524C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Delete existing neighborhoods with parcels shapefile, if there is one.</a:t>
            </a:r>
          </a:p>
          <a:p>
            <a:pPr>
              <a:lnSpc>
                <a:spcPct val="100000"/>
              </a:lnSpc>
              <a:defRPr cap="none" spc="0" sz="2000">
                <a:solidFill>
                  <a:srgbClr val="5E524C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Copy currently selected neighborhoods to new shapefile: </a:t>
            </a:r>
            <a:r>
              <a:rPr i="1">
                <a:latin typeface="+mn-lt"/>
                <a:ea typeface="+mn-ea"/>
                <a:cs typeface="+mn-cs"/>
                <a:sym typeface="Avenir Next"/>
              </a:rPr>
              <a:t>Neighborhoods_Parcels</a:t>
            </a:r>
          </a:p>
        </p:txBody>
      </p:sp>
      <p:sp>
        <p:nvSpPr>
          <p:cNvPr id="179" name="Rectangle"/>
          <p:cNvSpPr/>
          <p:nvPr/>
        </p:nvSpPr>
        <p:spPr>
          <a:xfrm>
            <a:off x="407744" y="396303"/>
            <a:ext cx="12163912" cy="4256214"/>
          </a:xfrm>
          <a:prstGeom prst="rect">
            <a:avLst/>
          </a:prstGeom>
          <a:solidFill>
            <a:srgbClr val="615E5A">
              <a:alpha val="48978"/>
            </a:srgbClr>
          </a:solidFill>
          <a:ln w="12700">
            <a:miter lim="400000"/>
          </a:ln>
          <a:effectLst>
            <a:outerShdw sx="100000" sy="100000" kx="0" ky="0" algn="b" rotWithShape="0" blurRad="38100" dist="25400" dir="5760000">
              <a:srgbClr val="FFFFFF">
                <a:alpha val="3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i="0" sz="3000">
                <a:solidFill>
                  <a:srgbClr val="615E5A"/>
                </a:solidFill>
                <a:effectLst>
                  <a:outerShdw sx="100000" sy="100000" kx="0" ky="0" algn="b" rotWithShape="0" blurRad="25400" dist="12700" dir="4920000">
                    <a:srgbClr val="FFFFFF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180" name="Rectangle"/>
          <p:cNvSpPr/>
          <p:nvPr/>
        </p:nvSpPr>
        <p:spPr>
          <a:xfrm>
            <a:off x="407744" y="5825950"/>
            <a:ext cx="12163912" cy="717131"/>
          </a:xfrm>
          <a:prstGeom prst="rect">
            <a:avLst/>
          </a:prstGeom>
          <a:solidFill>
            <a:srgbClr val="615E5A">
              <a:alpha val="48978"/>
            </a:srgbClr>
          </a:solidFill>
          <a:ln w="12700">
            <a:miter lim="400000"/>
          </a:ln>
          <a:effectLst>
            <a:outerShdw sx="100000" sy="100000" kx="0" ky="0" algn="b" rotWithShape="0" blurRad="38100" dist="25400" dir="5760000">
              <a:srgbClr val="FFFFFF">
                <a:alpha val="3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i="0" sz="3000">
                <a:solidFill>
                  <a:srgbClr val="615E5A"/>
                </a:solidFill>
                <a:effectLst>
                  <a:outerShdw sx="100000" sy="100000" kx="0" ky="0" algn="b" rotWithShape="0" blurRad="25400" dist="12700" dir="4920000">
                    <a:srgbClr val="FFFFFF">
                      <a:alpha val="50000"/>
                    </a:srgbClr>
                  </a:outerShdw>
                </a:effectLst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5">
            <a:satOff val="5745"/>
            <a:lumOff val="9708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Screen Shot 2019-05-19 at 8.26.12 PM.png" descr="Screen Shot 2019-05-19 at 8.26.12 PM.png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355600" y="330200"/>
            <a:ext cx="12293601" cy="6248400"/>
          </a:xfrm>
          <a:prstGeom prst="rect">
            <a:avLst/>
          </a:prstGeom>
        </p:spPr>
      </p:pic>
      <p:sp>
        <p:nvSpPr>
          <p:cNvPr id="183" name="Define Map Variabl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Define Map Variables</a:t>
            </a:r>
          </a:p>
        </p:txBody>
      </p:sp>
      <p:sp>
        <p:nvSpPr>
          <p:cNvPr id="184" name="Define variables for the data frame and the new Neighborhoods_Parcels layer. These variables will be used to change map layout properties.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90000"/>
              </a:lnSpc>
              <a:spcBef>
                <a:spcPts val="2800"/>
              </a:spcBef>
              <a:defRPr cap="none" spc="0" sz="2000">
                <a:solidFill>
                  <a:srgbClr val="5E524C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pPr/>
            <a:r>
              <a:t>Define variables for the data frame and the new Neighborhoods_Parcels layer. These variables will be used to change map layout properties.</a:t>
            </a:r>
          </a:p>
        </p:txBody>
      </p:sp>
      <p:sp>
        <p:nvSpPr>
          <p:cNvPr id="185" name="Rectangle"/>
          <p:cNvSpPr/>
          <p:nvPr/>
        </p:nvSpPr>
        <p:spPr>
          <a:xfrm>
            <a:off x="420444" y="2723678"/>
            <a:ext cx="12163912" cy="3806604"/>
          </a:xfrm>
          <a:prstGeom prst="rect">
            <a:avLst/>
          </a:prstGeom>
          <a:solidFill>
            <a:srgbClr val="615E5A">
              <a:alpha val="48978"/>
            </a:srgbClr>
          </a:solidFill>
          <a:ln w="12700">
            <a:miter lim="400000"/>
          </a:ln>
          <a:effectLst>
            <a:outerShdw sx="100000" sy="100000" kx="0" ky="0" algn="b" rotWithShape="0" blurRad="38100" dist="25400" dir="5760000">
              <a:srgbClr val="FFFFFF">
                <a:alpha val="3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i="0" sz="3000">
                <a:solidFill>
                  <a:srgbClr val="615E5A"/>
                </a:solidFill>
                <a:effectLst>
                  <a:outerShdw sx="100000" sy="100000" kx="0" ky="0" algn="b" rotWithShape="0" blurRad="25400" dist="12700" dir="4920000">
                    <a:srgbClr val="FFFFFF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186" name="Rectangle"/>
          <p:cNvSpPr/>
          <p:nvPr/>
        </p:nvSpPr>
        <p:spPr>
          <a:xfrm>
            <a:off x="407744" y="396303"/>
            <a:ext cx="12163912" cy="492177"/>
          </a:xfrm>
          <a:prstGeom prst="rect">
            <a:avLst/>
          </a:prstGeom>
          <a:solidFill>
            <a:srgbClr val="615E5A">
              <a:alpha val="48978"/>
            </a:srgbClr>
          </a:solidFill>
          <a:ln w="12700">
            <a:miter lim="400000"/>
          </a:ln>
          <a:effectLst>
            <a:outerShdw sx="100000" sy="100000" kx="0" ky="0" algn="b" rotWithShape="0" blurRad="38100" dist="25400" dir="5760000">
              <a:srgbClr val="FFFFFF">
                <a:alpha val="3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i="0" sz="3000">
                <a:solidFill>
                  <a:srgbClr val="615E5A"/>
                </a:solidFill>
                <a:effectLst>
                  <a:outerShdw sx="100000" sy="100000" kx="0" ky="0" algn="b" rotWithShape="0" blurRad="25400" dist="12700" dir="4920000">
                    <a:srgbClr val="FFFFFF">
                      <a:alpha val="50000"/>
                    </a:srgbClr>
                  </a:outerShdw>
                </a:effectLst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5">
            <a:satOff val="5745"/>
            <a:lumOff val="9708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Screen Shot 2019-05-19 at 8.28.58 PM.png" descr="Screen Shot 2019-05-19 at 8.28.58 PM.png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355600" y="330200"/>
            <a:ext cx="12293601" cy="6248400"/>
          </a:xfrm>
          <a:prstGeom prst="rect">
            <a:avLst/>
          </a:prstGeom>
        </p:spPr>
      </p:pic>
      <p:sp>
        <p:nvSpPr>
          <p:cNvPr id="189" name="Create Map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Create Maps</a:t>
            </a:r>
          </a:p>
        </p:txBody>
      </p:sp>
      <p:sp>
        <p:nvSpPr>
          <p:cNvPr id="190" name="Loop through the neighborhoods.…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90000"/>
              </a:lnSpc>
              <a:defRPr cap="none" spc="0" sz="2000">
                <a:solidFill>
                  <a:srgbClr val="5E524C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Loop through the neighborhoods.</a:t>
            </a:r>
          </a:p>
          <a:p>
            <a:pPr>
              <a:lnSpc>
                <a:spcPct val="90000"/>
              </a:lnSpc>
              <a:defRPr cap="none" spc="0" sz="2000">
                <a:solidFill>
                  <a:srgbClr val="5E524C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Print statement to see which neighborhood is currently being processed.</a:t>
            </a:r>
          </a:p>
          <a:p>
            <a:pPr>
              <a:lnSpc>
                <a:spcPct val="90000"/>
              </a:lnSpc>
              <a:defRPr cap="none" spc="0" sz="2000">
                <a:solidFill>
                  <a:srgbClr val="5E524C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Query for the current neighborhood, set the data frame extent, and scale with 10% buffer.</a:t>
            </a:r>
          </a:p>
        </p:txBody>
      </p:sp>
      <p:sp>
        <p:nvSpPr>
          <p:cNvPr id="191" name="Rectangle"/>
          <p:cNvSpPr/>
          <p:nvPr/>
        </p:nvSpPr>
        <p:spPr>
          <a:xfrm>
            <a:off x="420444" y="3124125"/>
            <a:ext cx="12163912" cy="3406157"/>
          </a:xfrm>
          <a:prstGeom prst="rect">
            <a:avLst/>
          </a:prstGeom>
          <a:solidFill>
            <a:srgbClr val="615E5A">
              <a:alpha val="48978"/>
            </a:srgbClr>
          </a:solidFill>
          <a:ln w="12700">
            <a:miter lim="400000"/>
          </a:ln>
          <a:effectLst>
            <a:outerShdw sx="100000" sy="100000" kx="0" ky="0" algn="b" rotWithShape="0" blurRad="38100" dist="25400" dir="5760000">
              <a:srgbClr val="FFFFFF">
                <a:alpha val="3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i="0" sz="3000">
                <a:solidFill>
                  <a:srgbClr val="615E5A"/>
                </a:solidFill>
                <a:effectLst>
                  <a:outerShdw sx="100000" sy="100000" kx="0" ky="0" algn="b" rotWithShape="0" blurRad="25400" dist="12700" dir="4920000">
                    <a:srgbClr val="FFFFFF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192" name="Rectangle"/>
          <p:cNvSpPr/>
          <p:nvPr/>
        </p:nvSpPr>
        <p:spPr>
          <a:xfrm>
            <a:off x="407744" y="396303"/>
            <a:ext cx="12163912" cy="665513"/>
          </a:xfrm>
          <a:prstGeom prst="rect">
            <a:avLst/>
          </a:prstGeom>
          <a:solidFill>
            <a:srgbClr val="615E5A">
              <a:alpha val="48978"/>
            </a:srgbClr>
          </a:solidFill>
          <a:ln w="12700">
            <a:miter lim="400000"/>
          </a:ln>
          <a:effectLst>
            <a:outerShdw sx="100000" sy="100000" kx="0" ky="0" algn="b" rotWithShape="0" blurRad="38100" dist="25400" dir="5760000">
              <a:srgbClr val="FFFFFF">
                <a:alpha val="3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i="0" sz="3000">
                <a:solidFill>
                  <a:srgbClr val="615E5A"/>
                </a:solidFill>
                <a:effectLst>
                  <a:outerShdw sx="100000" sy="100000" kx="0" ky="0" algn="b" rotWithShape="0" blurRad="25400" dist="12700" dir="4920000">
                    <a:srgbClr val="FFFFFF">
                      <a:alpha val="50000"/>
                    </a:srgbClr>
                  </a:outerShdw>
                </a:effectLst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5">
            <a:satOff val="5745"/>
            <a:lumOff val="9708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Screen Shot 2019-05-19 at 8.28.58 PM.png" descr="Screen Shot 2019-05-19 at 8.28.58 PM.png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355600" y="330200"/>
            <a:ext cx="12293601" cy="6248400"/>
          </a:xfrm>
          <a:prstGeom prst="rect">
            <a:avLst/>
          </a:prstGeom>
        </p:spPr>
      </p:pic>
      <p:sp>
        <p:nvSpPr>
          <p:cNvPr id="195" name="Change Map Element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Change Map Elements</a:t>
            </a:r>
          </a:p>
        </p:txBody>
      </p:sp>
      <p:sp>
        <p:nvSpPr>
          <p:cNvPr id="196" name="Loop through text elements to change title, neighborhood, creator, and date of creation as needed.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90000"/>
              </a:lnSpc>
              <a:defRPr cap="none" spc="0" sz="2000">
                <a:solidFill>
                  <a:srgbClr val="5E524C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pPr/>
            <a:r>
              <a:t>Loop through text elements to change title, neighborhood, creator, and date of creation as needed.</a:t>
            </a:r>
          </a:p>
        </p:txBody>
      </p:sp>
      <p:sp>
        <p:nvSpPr>
          <p:cNvPr id="197" name="Rectangle"/>
          <p:cNvSpPr/>
          <p:nvPr/>
        </p:nvSpPr>
        <p:spPr>
          <a:xfrm>
            <a:off x="420444" y="5221758"/>
            <a:ext cx="12163912" cy="1308524"/>
          </a:xfrm>
          <a:prstGeom prst="rect">
            <a:avLst/>
          </a:prstGeom>
          <a:solidFill>
            <a:srgbClr val="615E5A">
              <a:alpha val="48978"/>
            </a:srgbClr>
          </a:solidFill>
          <a:ln w="12700">
            <a:miter lim="400000"/>
          </a:ln>
          <a:effectLst>
            <a:outerShdw sx="100000" sy="100000" kx="0" ky="0" algn="b" rotWithShape="0" blurRad="38100" dist="25400" dir="5760000">
              <a:srgbClr val="FFFFFF">
                <a:alpha val="3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i="0" sz="3000">
                <a:solidFill>
                  <a:srgbClr val="615E5A"/>
                </a:solidFill>
                <a:effectLst>
                  <a:outerShdw sx="100000" sy="100000" kx="0" ky="0" algn="b" rotWithShape="0" blurRad="25400" dist="12700" dir="4920000">
                    <a:srgbClr val="FFFFFF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198" name="Rectangle"/>
          <p:cNvSpPr/>
          <p:nvPr/>
        </p:nvSpPr>
        <p:spPr>
          <a:xfrm>
            <a:off x="407744" y="396303"/>
            <a:ext cx="12163912" cy="2741814"/>
          </a:xfrm>
          <a:prstGeom prst="rect">
            <a:avLst/>
          </a:prstGeom>
          <a:solidFill>
            <a:srgbClr val="615E5A">
              <a:alpha val="48978"/>
            </a:srgbClr>
          </a:solidFill>
          <a:ln w="12700">
            <a:miter lim="400000"/>
          </a:ln>
          <a:effectLst>
            <a:outerShdw sx="100000" sy="100000" kx="0" ky="0" algn="b" rotWithShape="0" blurRad="38100" dist="25400" dir="5760000">
              <a:srgbClr val="FFFFFF">
                <a:alpha val="3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i="0" sz="3000">
                <a:solidFill>
                  <a:srgbClr val="615E5A"/>
                </a:solidFill>
                <a:effectLst>
                  <a:outerShdw sx="100000" sy="100000" kx="0" ky="0" algn="b" rotWithShape="0" blurRad="25400" dist="12700" dir="4920000">
                    <a:srgbClr val="FFFFFF">
                      <a:alpha val="50000"/>
                    </a:srgbClr>
                  </a:outerShdw>
                </a:effectLst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5">
            <a:satOff val="5745"/>
            <a:lumOff val="9708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Screen Shot 2019-05-19 at 8.28.58 PM.png" descr="Screen Shot 2019-05-19 at 8.28.58 PM.png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355600" y="330200"/>
            <a:ext cx="12293601" cy="6248400"/>
          </a:xfrm>
          <a:prstGeom prst="rect">
            <a:avLst/>
          </a:prstGeom>
        </p:spPr>
      </p:pic>
      <p:sp>
        <p:nvSpPr>
          <p:cNvPr id="201" name="Create PDF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Create PDFs</a:t>
            </a:r>
          </a:p>
        </p:txBody>
      </p:sp>
      <p:sp>
        <p:nvSpPr>
          <p:cNvPr id="202" name="Define variable for the name of the PDF to include the name of the neighborhood.…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90000"/>
              </a:lnSpc>
              <a:defRPr cap="none" spc="0" sz="2000">
                <a:solidFill>
                  <a:srgbClr val="5E524C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Define variable for the name of the PDF to include the name of the neighborhood.</a:t>
            </a:r>
          </a:p>
          <a:p>
            <a:pPr>
              <a:lnSpc>
                <a:spcPct val="90000"/>
              </a:lnSpc>
              <a:defRPr cap="none" spc="0" sz="2000">
                <a:solidFill>
                  <a:srgbClr val="5E524C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Delete existing PDF document with corresponding neighborhood name, if it exists.</a:t>
            </a:r>
          </a:p>
          <a:p>
            <a:pPr>
              <a:lnSpc>
                <a:spcPct val="90000"/>
              </a:lnSpc>
              <a:defRPr cap="none" spc="0" sz="2000">
                <a:solidFill>
                  <a:srgbClr val="5E524C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Export map to PDF with neighborhood name in name of PDF.</a:t>
            </a:r>
          </a:p>
        </p:txBody>
      </p:sp>
      <p:sp>
        <p:nvSpPr>
          <p:cNvPr id="203" name="Rectangle"/>
          <p:cNvSpPr/>
          <p:nvPr/>
        </p:nvSpPr>
        <p:spPr>
          <a:xfrm>
            <a:off x="407744" y="396303"/>
            <a:ext cx="12163912" cy="4357293"/>
          </a:xfrm>
          <a:prstGeom prst="rect">
            <a:avLst/>
          </a:prstGeom>
          <a:solidFill>
            <a:srgbClr val="615E5A">
              <a:alpha val="48978"/>
            </a:srgbClr>
          </a:solidFill>
          <a:ln w="12700">
            <a:miter lim="400000"/>
          </a:ln>
          <a:effectLst>
            <a:outerShdw sx="100000" sy="100000" kx="0" ky="0" algn="b" rotWithShape="0" blurRad="38100" dist="25400" dir="5760000">
              <a:srgbClr val="FFFFFF">
                <a:alpha val="3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i="0" sz="3000">
                <a:solidFill>
                  <a:srgbClr val="615E5A"/>
                </a:solidFill>
                <a:effectLst>
                  <a:outerShdw sx="100000" sy="100000" kx="0" ky="0" algn="b" rotWithShape="0" blurRad="25400" dist="12700" dir="4920000">
                    <a:srgbClr val="FFFFFF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204" name="Rectangle"/>
          <p:cNvSpPr/>
          <p:nvPr/>
        </p:nvSpPr>
        <p:spPr>
          <a:xfrm>
            <a:off x="420444" y="5871045"/>
            <a:ext cx="12163912" cy="660551"/>
          </a:xfrm>
          <a:prstGeom prst="rect">
            <a:avLst/>
          </a:prstGeom>
          <a:solidFill>
            <a:srgbClr val="615E5A">
              <a:alpha val="48978"/>
            </a:srgbClr>
          </a:solidFill>
          <a:ln w="12700">
            <a:miter lim="400000"/>
          </a:ln>
          <a:effectLst>
            <a:outerShdw sx="100000" sy="100000" kx="0" ky="0" algn="b" rotWithShape="0" blurRad="38100" dist="25400" dir="5760000">
              <a:srgbClr val="FFFFFF">
                <a:alpha val="3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i="0" sz="3000">
                <a:solidFill>
                  <a:srgbClr val="615E5A"/>
                </a:solidFill>
                <a:effectLst>
                  <a:outerShdw sx="100000" sy="100000" kx="0" ky="0" algn="b" rotWithShape="0" blurRad="25400" dist="12700" dir="4920000">
                    <a:srgbClr val="FFFFFF">
                      <a:alpha val="50000"/>
                    </a:srgbClr>
                  </a:outerShdw>
                </a:effectLst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5">
            <a:satOff val="5745"/>
            <a:lumOff val="9708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Screen Shot 2019-05-19 at 8.28.58 PM.png" descr="Screen Shot 2019-05-19 at 8.28.58 PM.png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355600" y="330200"/>
            <a:ext cx="12293601" cy="6248400"/>
          </a:xfrm>
          <a:prstGeom prst="rect">
            <a:avLst/>
          </a:prstGeom>
        </p:spPr>
      </p:pic>
      <p:sp>
        <p:nvSpPr>
          <p:cNvPr id="207" name="Notify when PDF is created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Notify when PDF is created</a:t>
            </a:r>
          </a:p>
        </p:txBody>
      </p:sp>
      <p:sp>
        <p:nvSpPr>
          <p:cNvPr id="208" name="When the map has been exported to PDF, print statement indicating that the map has been created.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90000"/>
              </a:lnSpc>
              <a:defRPr cap="none" spc="0" sz="2000">
                <a:solidFill>
                  <a:srgbClr val="5E524C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pPr/>
            <a:r>
              <a:t>When the map has been exported to PDF, print statement indicating that the map has been created.</a:t>
            </a:r>
          </a:p>
        </p:txBody>
      </p:sp>
      <p:sp>
        <p:nvSpPr>
          <p:cNvPr id="209" name="Rectangle"/>
          <p:cNvSpPr/>
          <p:nvPr/>
        </p:nvSpPr>
        <p:spPr>
          <a:xfrm>
            <a:off x="407744" y="396303"/>
            <a:ext cx="12163912" cy="5511753"/>
          </a:xfrm>
          <a:prstGeom prst="rect">
            <a:avLst/>
          </a:prstGeom>
          <a:solidFill>
            <a:srgbClr val="615E5A">
              <a:alpha val="48978"/>
            </a:srgbClr>
          </a:solidFill>
          <a:ln w="12700">
            <a:miter lim="400000"/>
          </a:ln>
          <a:effectLst>
            <a:outerShdw sx="100000" sy="100000" kx="0" ky="0" algn="b" rotWithShape="0" blurRad="38100" dist="25400" dir="5760000">
              <a:srgbClr val="FFFFFF">
                <a:alpha val="3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i="0" sz="3000">
                <a:solidFill>
                  <a:srgbClr val="615E5A"/>
                </a:solidFill>
                <a:effectLst>
                  <a:outerShdw sx="100000" sy="100000" kx="0" ky="0" algn="b" rotWithShape="0" blurRad="25400" dist="12700" dir="4920000">
                    <a:srgbClr val="FFFFFF">
                      <a:alpha val="50000"/>
                    </a:srgbClr>
                  </a:outerShdw>
                </a:effectLst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5">
            <a:satOff val="5745"/>
            <a:lumOff val="9708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Screen Shot 2019-05-19 at 8.31.14 PM.png" descr="Screen Shot 2019-05-19 at 8.31.14 PM.png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355600" y="330200"/>
            <a:ext cx="12293601" cy="6248400"/>
          </a:xfrm>
          <a:prstGeom prst="rect">
            <a:avLst/>
          </a:prstGeom>
        </p:spPr>
      </p:pic>
      <p:sp>
        <p:nvSpPr>
          <p:cNvPr id="212" name="Notice of Comple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Notice of Completion</a:t>
            </a:r>
          </a:p>
        </p:txBody>
      </p:sp>
      <p:sp>
        <p:nvSpPr>
          <p:cNvPr id="213" name="Print a statement when all maps have been exported to PDF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90000"/>
              </a:lnSpc>
              <a:spcBef>
                <a:spcPts val="2800"/>
              </a:spcBef>
              <a:defRPr cap="none" spc="0" sz="2000">
                <a:solidFill>
                  <a:srgbClr val="5E524C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pPr/>
            <a:r>
              <a:t>Print a statement when all maps have been exported to PDF</a:t>
            </a:r>
          </a:p>
        </p:txBody>
      </p:sp>
      <p:sp>
        <p:nvSpPr>
          <p:cNvPr id="214" name="Rectangle"/>
          <p:cNvSpPr/>
          <p:nvPr/>
        </p:nvSpPr>
        <p:spPr>
          <a:xfrm>
            <a:off x="407744" y="396303"/>
            <a:ext cx="12163912" cy="2769843"/>
          </a:xfrm>
          <a:prstGeom prst="rect">
            <a:avLst/>
          </a:prstGeom>
          <a:solidFill>
            <a:srgbClr val="615E5A">
              <a:alpha val="48978"/>
            </a:srgbClr>
          </a:solidFill>
          <a:ln w="12700">
            <a:miter lim="400000"/>
          </a:ln>
          <a:effectLst>
            <a:outerShdw sx="100000" sy="100000" kx="0" ky="0" algn="b" rotWithShape="0" blurRad="38100" dist="25400" dir="5760000">
              <a:srgbClr val="FFFFFF">
                <a:alpha val="3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i="0" sz="3000">
                <a:solidFill>
                  <a:srgbClr val="615E5A"/>
                </a:solidFill>
                <a:effectLst>
                  <a:outerShdw sx="100000" sy="100000" kx="0" ky="0" algn="b" rotWithShape="0" blurRad="25400" dist="12700" dir="4920000">
                    <a:srgbClr val="FFFFFF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215" name="Rectangle"/>
          <p:cNvSpPr/>
          <p:nvPr/>
        </p:nvSpPr>
        <p:spPr>
          <a:xfrm>
            <a:off x="407744" y="3771080"/>
            <a:ext cx="12163912" cy="2769843"/>
          </a:xfrm>
          <a:prstGeom prst="rect">
            <a:avLst/>
          </a:prstGeom>
          <a:solidFill>
            <a:srgbClr val="615E5A">
              <a:alpha val="48978"/>
            </a:srgbClr>
          </a:solidFill>
          <a:ln w="12700">
            <a:miter lim="400000"/>
          </a:ln>
          <a:effectLst>
            <a:outerShdw sx="100000" sy="100000" kx="0" ky="0" algn="b" rotWithShape="0" blurRad="38100" dist="25400" dir="5760000">
              <a:srgbClr val="FFFFFF">
                <a:alpha val="3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i="0" sz="3000">
                <a:solidFill>
                  <a:srgbClr val="615E5A"/>
                </a:solidFill>
                <a:effectLst>
                  <a:outerShdw sx="100000" sy="100000" kx="0" ky="0" algn="b" rotWithShape="0" blurRad="25400" dist="12700" dir="4920000">
                    <a:srgbClr val="FFFFFF">
                      <a:alpha val="50000"/>
                    </a:srgbClr>
                  </a:outerShdw>
                </a:effectLst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5">
            <a:satOff val="5745"/>
            <a:lumOff val="9708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Screen Shot 2019-05-19 at 8.34.07 PM.png" descr="Screen Shot 2019-05-19 at 8.34.07 PM.png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355600" y="330200"/>
            <a:ext cx="12293601" cy="6248400"/>
          </a:xfrm>
          <a:prstGeom prst="rect">
            <a:avLst/>
          </a:prstGeom>
        </p:spPr>
      </p:pic>
      <p:sp>
        <p:nvSpPr>
          <p:cNvPr id="218" name="Except Block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Except Block</a:t>
            </a:r>
          </a:p>
        </p:txBody>
      </p:sp>
      <p:sp>
        <p:nvSpPr>
          <p:cNvPr id="219" name="Will output errors information.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90000"/>
              </a:lnSpc>
              <a:spcBef>
                <a:spcPts val="2800"/>
              </a:spcBef>
              <a:defRPr cap="none" spc="0" sz="2000">
                <a:solidFill>
                  <a:srgbClr val="5E524C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pPr/>
            <a:r>
              <a:t>Will output errors information.</a:t>
            </a:r>
          </a:p>
        </p:txBody>
      </p:sp>
      <p:sp>
        <p:nvSpPr>
          <p:cNvPr id="220" name="Rectangle"/>
          <p:cNvSpPr/>
          <p:nvPr/>
        </p:nvSpPr>
        <p:spPr>
          <a:xfrm>
            <a:off x="407744" y="396303"/>
            <a:ext cx="12163912" cy="2769843"/>
          </a:xfrm>
          <a:prstGeom prst="rect">
            <a:avLst/>
          </a:prstGeom>
          <a:solidFill>
            <a:srgbClr val="615E5A">
              <a:alpha val="48978"/>
            </a:srgbClr>
          </a:solidFill>
          <a:ln w="12700">
            <a:miter lim="400000"/>
          </a:ln>
          <a:effectLst>
            <a:outerShdw sx="100000" sy="100000" kx="0" ky="0" algn="b" rotWithShape="0" blurRad="38100" dist="25400" dir="5760000">
              <a:srgbClr val="FFFFFF">
                <a:alpha val="3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i="0" sz="3000">
                <a:solidFill>
                  <a:srgbClr val="615E5A"/>
                </a:solidFill>
                <a:effectLst>
                  <a:outerShdw sx="100000" sy="100000" kx="0" ky="0" algn="b" rotWithShape="0" blurRad="25400" dist="12700" dir="4920000">
                    <a:srgbClr val="FFFFFF">
                      <a:alpha val="50000"/>
                    </a:srgbClr>
                  </a:outerShdw>
                </a:effectLst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5">
            <a:satOff val="5745"/>
            <a:lumOff val="9708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Rectangle"/>
          <p:cNvSpPr/>
          <p:nvPr/>
        </p:nvSpPr>
        <p:spPr>
          <a:xfrm>
            <a:off x="2288635" y="381892"/>
            <a:ext cx="7926277" cy="6144839"/>
          </a:xfrm>
          <a:prstGeom prst="rect">
            <a:avLst/>
          </a:prstGeom>
          <a:solidFill>
            <a:srgbClr val="F6F5F4"/>
          </a:solidFill>
          <a:ln w="12700">
            <a:miter lim="400000"/>
          </a:ln>
          <a:effectLst>
            <a:outerShdw sx="100000" sy="100000" kx="0" ky="0" algn="b" rotWithShape="0" blurRad="25400" dist="12700" dir="4920000">
              <a:srgbClr val="FFFFFF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i="0" sz="3000">
                <a:solidFill>
                  <a:srgbClr val="3E3B39"/>
                </a:solidFill>
                <a:effectLst>
                  <a:outerShdw sx="100000" sy="100000" kx="0" ky="0" algn="b" rotWithShape="0" blurRad="25400" dist="12700" dir="4920000">
                    <a:srgbClr val="FFFFFF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223" name="Output Map PDF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Output Map PDF</a:t>
            </a:r>
          </a:p>
        </p:txBody>
      </p:sp>
      <p:sp>
        <p:nvSpPr>
          <p:cNvPr id="224" name="There should be a series of PDF documents in the output folder, each focusing on a different neighborhood.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90000"/>
              </a:lnSpc>
              <a:spcBef>
                <a:spcPts val="2800"/>
              </a:spcBef>
              <a:defRPr cap="none" spc="0" sz="2000">
                <a:solidFill>
                  <a:srgbClr val="5E524C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pPr/>
            <a:r>
              <a:t>There should be a series of PDF documents in the output folder, each focusing on a different neighborhood.</a:t>
            </a:r>
          </a:p>
        </p:txBody>
      </p:sp>
      <p:pic>
        <p:nvPicPr>
          <p:cNvPr id="225" name="Downtown_map.pdf" descr="Downtown_map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76673" y="382697"/>
            <a:ext cx="7950175" cy="6143317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2.png"/></Relationships>
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4.png"/></Relationships>

</file>

<file path=ppt/theme/theme1.xml><?xml version="1.0" encoding="utf-8"?>
<a:theme xmlns:a="http://schemas.openxmlformats.org/drawingml/2006/main" xmlns:r="http://schemas.openxmlformats.org/officeDocument/2006/relationships" name="New_Template5">
  <a:themeElements>
    <a:clrScheme name="New_Template5">
      <a:dk1>
        <a:srgbClr val="5E524C"/>
      </a:dk1>
      <a:lt1>
        <a:srgbClr val="12455E"/>
      </a:lt1>
      <a:dk2>
        <a:srgbClr val="615E5A"/>
      </a:dk2>
      <a:lt2>
        <a:srgbClr val="C8C1B8"/>
      </a:lt2>
      <a:accent1>
        <a:srgbClr val="899DBD"/>
      </a:accent1>
      <a:accent2>
        <a:srgbClr val="74A198"/>
      </a:accent2>
      <a:accent3>
        <a:srgbClr val="8A9759"/>
      </a:accent3>
      <a:accent4>
        <a:srgbClr val="CBA466"/>
      </a:accent4>
      <a:accent5>
        <a:srgbClr val="BB7B3F"/>
      </a:accent5>
      <a:accent6>
        <a:srgbClr val="BA6C5B"/>
      </a:accent6>
      <a:hlink>
        <a:srgbClr val="0000FF"/>
      </a:hlink>
      <a:folHlink>
        <a:srgbClr val="FF00FF"/>
      </a:folHlink>
    </a:clrScheme>
    <a:fontScheme name="New_Template5">
      <a:majorFont>
        <a:latin typeface="Avenir Next"/>
        <a:ea typeface="Avenir Next"/>
        <a:cs typeface="Avenir Next"/>
      </a:majorFont>
      <a:minorFont>
        <a:latin typeface="Avenir Next"/>
        <a:ea typeface="Avenir Next"/>
        <a:cs typeface="Avenir Next"/>
      </a:minorFont>
    </a:fontScheme>
    <a:fmtScheme name="New_Templat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760000">
              <a:srgbClr val="FFFFFF">
                <a:alpha val="3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760000">
              <a:srgbClr val="FFFFFF">
                <a:alpha val="3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760000">
              <a:srgbClr val="FFFFFF">
                <a:alpha val="3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760000">
            <a:srgbClr val="FFFFFF">
              <a:alpha val="3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000" u="none" kumimoji="0" normalizeH="0">
            <a:ln>
              <a:noFill/>
            </a:ln>
            <a:solidFill>
              <a:srgbClr val="3E3B39"/>
            </a:solidFill>
            <a:effectLst>
              <a:outerShdw sx="100000" sy="100000" kx="0" ky="0" algn="b" rotWithShape="0" blurRad="25400" dist="12700" dir="4920000">
                <a:srgbClr val="FFFFFF">
                  <a:alpha val="50000"/>
                </a:srgbClr>
              </a:outerShdw>
            </a:effectLst>
            <a:uFillTx/>
            <a:latin typeface="Avenir Next Medium"/>
            <a:ea typeface="Avenir Next Medium"/>
            <a:cs typeface="Avenir Next Medium"/>
            <a:sym typeface="Avenir Next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rgbClr val="575451">
              <a:alpha val="90000"/>
            </a:srgbClr>
          </a:solidFill>
          <a:prstDash val="solid"/>
          <a:miter lim="400000"/>
        </a:ln>
        <a:effectLst>
          <a:outerShdw sx="100000" sy="100000" kx="0" ky="0" algn="b" rotWithShape="0" blurRad="25400" dist="25400" dir="5520000">
            <a:srgbClr val="FFFFFF">
              <a:alpha val="72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1" spc="0" strike="noStrike" sz="3200" u="none" kumimoji="0" normalizeH="0">
            <a:ln>
              <a:noFill/>
            </a:ln>
            <a:solidFill>
              <a:srgbClr val="5E524C"/>
            </a:solidFill>
            <a:effectLst>
              <a:outerShdw sx="100000" sy="100000" kx="0" ky="0" algn="b" rotWithShape="0" blurRad="25400" dist="25400" dir="5520000">
                <a:srgbClr val="FFFFFF">
                  <a:alpha val="71999"/>
                </a:srgbClr>
              </a:outerShdw>
            </a:effectLst>
            <a:uFillTx/>
            <a:latin typeface="Avenir Next Medium"/>
            <a:ea typeface="Avenir Next Medium"/>
            <a:cs typeface="Avenir Next Medium"/>
            <a:sym typeface="Avenir Next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5">
  <a:themeElements>
    <a:clrScheme name="New_Template5">
      <a:dk1>
        <a:srgbClr val="000000"/>
      </a:dk1>
      <a:lt1>
        <a:srgbClr val="FFFFFF"/>
      </a:lt1>
      <a:dk2>
        <a:srgbClr val="615E5A"/>
      </a:dk2>
      <a:lt2>
        <a:srgbClr val="C8C1B8"/>
      </a:lt2>
      <a:accent1>
        <a:srgbClr val="899DBD"/>
      </a:accent1>
      <a:accent2>
        <a:srgbClr val="74A198"/>
      </a:accent2>
      <a:accent3>
        <a:srgbClr val="8A9759"/>
      </a:accent3>
      <a:accent4>
        <a:srgbClr val="CBA466"/>
      </a:accent4>
      <a:accent5>
        <a:srgbClr val="BB7B3F"/>
      </a:accent5>
      <a:accent6>
        <a:srgbClr val="BA6C5B"/>
      </a:accent6>
      <a:hlink>
        <a:srgbClr val="0000FF"/>
      </a:hlink>
      <a:folHlink>
        <a:srgbClr val="FF00FF"/>
      </a:folHlink>
    </a:clrScheme>
    <a:fontScheme name="New_Template5">
      <a:majorFont>
        <a:latin typeface="Avenir Next"/>
        <a:ea typeface="Avenir Next"/>
        <a:cs typeface="Avenir Next"/>
      </a:majorFont>
      <a:minorFont>
        <a:latin typeface="Avenir Next"/>
        <a:ea typeface="Avenir Next"/>
        <a:cs typeface="Avenir Next"/>
      </a:minorFont>
    </a:fontScheme>
    <a:fmtScheme name="New_Templat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760000">
              <a:srgbClr val="FFFFFF">
                <a:alpha val="3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760000">
              <a:srgbClr val="FFFFFF">
                <a:alpha val="3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760000">
              <a:srgbClr val="FFFFFF">
                <a:alpha val="3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760000">
            <a:srgbClr val="FFFFFF">
              <a:alpha val="3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000" u="none" kumimoji="0" normalizeH="0">
            <a:ln>
              <a:noFill/>
            </a:ln>
            <a:solidFill>
              <a:srgbClr val="3E3B39"/>
            </a:solidFill>
            <a:effectLst>
              <a:outerShdw sx="100000" sy="100000" kx="0" ky="0" algn="b" rotWithShape="0" blurRad="25400" dist="12700" dir="4920000">
                <a:srgbClr val="FFFFFF">
                  <a:alpha val="50000"/>
                </a:srgbClr>
              </a:outerShdw>
            </a:effectLst>
            <a:uFillTx/>
            <a:latin typeface="Avenir Next Medium"/>
            <a:ea typeface="Avenir Next Medium"/>
            <a:cs typeface="Avenir Next Medium"/>
            <a:sym typeface="Avenir Next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rgbClr val="575451">
              <a:alpha val="90000"/>
            </a:srgbClr>
          </a:solidFill>
          <a:prstDash val="solid"/>
          <a:miter lim="400000"/>
        </a:ln>
        <a:effectLst>
          <a:outerShdw sx="100000" sy="100000" kx="0" ky="0" algn="b" rotWithShape="0" blurRad="25400" dist="25400" dir="5520000">
            <a:srgbClr val="FFFFFF">
              <a:alpha val="72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1" spc="0" strike="noStrike" sz="3200" u="none" kumimoji="0" normalizeH="0">
            <a:ln>
              <a:noFill/>
            </a:ln>
            <a:solidFill>
              <a:srgbClr val="5E524C"/>
            </a:solidFill>
            <a:effectLst>
              <a:outerShdw sx="100000" sy="100000" kx="0" ky="0" algn="b" rotWithShape="0" blurRad="25400" dist="25400" dir="5520000">
                <a:srgbClr val="FFFFFF">
                  <a:alpha val="71999"/>
                </a:srgbClr>
              </a:outerShdw>
            </a:effectLst>
            <a:uFillTx/>
            <a:latin typeface="Avenir Next Medium"/>
            <a:ea typeface="Avenir Next Medium"/>
            <a:cs typeface="Avenir Next Medium"/>
            <a:sym typeface="Avenir Next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