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71" r:id="rId5"/>
    <p:sldId id="272" r:id="rId6"/>
    <p:sldId id="269" r:id="rId7"/>
    <p:sldId id="273" r:id="rId8"/>
    <p:sldId id="270" r:id="rId9"/>
    <p:sldId id="274" r:id="rId10"/>
    <p:sldId id="27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8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9C51-F629-4C70-9775-7B88D4B0DE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9936-B1CF-4E45-BEEF-B689993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43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9C51-F629-4C70-9775-7B88D4B0DE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9936-B1CF-4E45-BEEF-B689993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42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9C51-F629-4C70-9775-7B88D4B0DE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9936-B1CF-4E45-BEEF-B689993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96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9C51-F629-4C70-9775-7B88D4B0DE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9936-B1CF-4E45-BEEF-B689993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06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9C51-F629-4C70-9775-7B88D4B0DE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9936-B1CF-4E45-BEEF-B689993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1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9C51-F629-4C70-9775-7B88D4B0DE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9936-B1CF-4E45-BEEF-B689993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944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9C51-F629-4C70-9775-7B88D4B0DE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9936-B1CF-4E45-BEEF-B689993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9C51-F629-4C70-9775-7B88D4B0DE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9936-B1CF-4E45-BEEF-B689993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565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9C51-F629-4C70-9775-7B88D4B0DE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9936-B1CF-4E45-BEEF-B689993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03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9C51-F629-4C70-9775-7B88D4B0DE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9936-B1CF-4E45-BEEF-B689993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0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9C51-F629-4C70-9775-7B88D4B0DE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9936-B1CF-4E45-BEEF-B689993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5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39C51-F629-4C70-9775-7B88D4B0DEA6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59936-B1CF-4E45-BEEF-B689993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775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coronavirus-resources.esri.com/pages/resources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0AA176-D13E-41A2-B119-5DFB60B511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0" t="651" r="24643" b="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86B424-5BFD-4E76-884C-31C823CF74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1188720"/>
            <a:ext cx="3657600" cy="1645920"/>
          </a:xfrm>
        </p:spPr>
        <p:txBody>
          <a:bodyPr anchor="b">
            <a:noAutofit/>
          </a:bodyPr>
          <a:lstStyle/>
          <a:p>
            <a:pPr algn="l"/>
            <a:r>
              <a:rPr lang="en-US" sz="3600" cap="small" dirty="0">
                <a:latin typeface="Century Gothic" panose="020B0502020202020204" pitchFamily="34" charset="0"/>
              </a:rPr>
              <a:t>COVID-19 Case Counts in Select Western States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5EAA2A-E5EB-47D3-B9F2-FC093A4CC4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7986" y="5363088"/>
            <a:ext cx="1828800" cy="91440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Ben Tang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GIS 375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entury Gothic" panose="020B0502020202020204" pitchFamily="34" charset="0"/>
              </a:rPr>
              <a:t>May 2020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F9D91FC9-5E89-4894-B1E6-21AA250D6F79}"/>
              </a:ext>
            </a:extLst>
          </p:cNvPr>
          <p:cNvSpPr txBox="1">
            <a:spLocks/>
          </p:cNvSpPr>
          <p:nvPr/>
        </p:nvSpPr>
        <p:spPr>
          <a:xfrm>
            <a:off x="365760" y="3108960"/>
            <a:ext cx="2377440" cy="640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1800" dirty="0">
                <a:latin typeface="Century Gothic" panose="020B0502020202020204" pitchFamily="34" charset="0"/>
              </a:rPr>
              <a:t>A Python Script to Export a Map Series</a:t>
            </a:r>
          </a:p>
        </p:txBody>
      </p:sp>
    </p:spTree>
    <p:extLst>
      <p:ext uri="{BB962C8B-B14F-4D97-AF65-F5344CB8AC3E}">
        <p14:creationId xmlns:p14="http://schemas.microsoft.com/office/powerpoint/2010/main" val="27994677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40177-1EB6-4B5C-BFB0-8CE3E27E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42980"/>
            <a:ext cx="7772400" cy="577081"/>
          </a:xfrm>
        </p:spPr>
        <p:txBody>
          <a:bodyPr vert="horz" wrap="square" lIns="68580" tIns="34290" rIns="68580" bIns="34290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300" dirty="0">
                <a:latin typeface="Century Gothic" panose="020B0502020202020204" pitchFamily="34" charset="0"/>
              </a:rPr>
              <a:t>COVID-19 Case Data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EA068-F8C9-414E-B59F-E38B6AFEB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94557" y="5943600"/>
            <a:ext cx="4754880" cy="561692"/>
          </a:xfrm>
        </p:spPr>
        <p:txBody>
          <a:bodyPr vert="horz" wrap="square" lIns="68580" tIns="34290" rIns="68580" bIns="34290" rtlCol="0">
            <a:spAutoFit/>
          </a:bodyPr>
          <a:lstStyle/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COVID-19 cases by US county, tracked by Johns Hopkins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hlinkClick r:id="rId2"/>
              </a:rPr>
              <a:t>https://coronavirus-resources.esri.com/pages/resources</a:t>
            </a:r>
            <a:endParaRPr lang="en-US" sz="1500" dirty="0"/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CCFBC178-4BDB-490D-BA88-2BAF2DDE6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98" y="1188720"/>
            <a:ext cx="7175597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48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7E9C1FCB-3B5B-4D4E-83AC-4D05B9AF2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11" y="1188720"/>
            <a:ext cx="7574776" cy="5303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040177-1EB6-4B5C-BFB0-8CE3E27E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42980"/>
            <a:ext cx="7772400" cy="577081"/>
          </a:xfrm>
        </p:spPr>
        <p:txBody>
          <a:bodyPr vert="horz" wrap="square" lIns="68580" tIns="34290" rIns="68580" bIns="34290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300" dirty="0">
                <a:latin typeface="Century Gothic" panose="020B0502020202020204" pitchFamily="34" charset="0"/>
              </a:rPr>
              <a:t>COVID-19 ArcGIS Pro Project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916F9B6-E751-4049-BA8F-864A8AEFD192}"/>
              </a:ext>
            </a:extLst>
          </p:cNvPr>
          <p:cNvSpPr/>
          <p:nvPr/>
        </p:nvSpPr>
        <p:spPr>
          <a:xfrm>
            <a:off x="869028" y="3225699"/>
            <a:ext cx="1007918" cy="1257300"/>
          </a:xfrm>
          <a:prstGeom prst="roundRect">
            <a:avLst>
              <a:gd name="adj" fmla="val 78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28A4B8B-DDCB-476C-869A-2CB044DAA2F7}"/>
              </a:ext>
            </a:extLst>
          </p:cNvPr>
          <p:cNvSpPr/>
          <p:nvPr/>
        </p:nvSpPr>
        <p:spPr>
          <a:xfrm>
            <a:off x="869028" y="2841651"/>
            <a:ext cx="1007918" cy="384048"/>
          </a:xfrm>
          <a:prstGeom prst="roundRect">
            <a:avLst>
              <a:gd name="adj" fmla="val 1582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48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409B0FCE-71D0-439E-A09B-1420628C5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13" y="1188720"/>
            <a:ext cx="7574772" cy="5303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040177-1EB6-4B5C-BFB0-8CE3E27E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42980"/>
            <a:ext cx="7772400" cy="577081"/>
          </a:xfrm>
        </p:spPr>
        <p:txBody>
          <a:bodyPr vert="horz" wrap="square" lIns="68580" tIns="34290" rIns="68580" bIns="34290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300" dirty="0">
                <a:latin typeface="Century Gothic" panose="020B0502020202020204" pitchFamily="34" charset="0"/>
              </a:rPr>
              <a:t>Portrait Layout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916F9B6-E751-4049-BA8F-864A8AEFD192}"/>
              </a:ext>
            </a:extLst>
          </p:cNvPr>
          <p:cNvSpPr/>
          <p:nvPr/>
        </p:nvSpPr>
        <p:spPr>
          <a:xfrm>
            <a:off x="3785616" y="2249716"/>
            <a:ext cx="1645920" cy="182880"/>
          </a:xfrm>
          <a:prstGeom prst="roundRect">
            <a:avLst>
              <a:gd name="adj" fmla="val 78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FC61536-C46E-48F4-A7FE-0855BC36C0F5}"/>
              </a:ext>
            </a:extLst>
          </p:cNvPr>
          <p:cNvSpPr/>
          <p:nvPr/>
        </p:nvSpPr>
        <p:spPr>
          <a:xfrm>
            <a:off x="978408" y="2670048"/>
            <a:ext cx="731520" cy="166227"/>
          </a:xfrm>
          <a:prstGeom prst="roundRect">
            <a:avLst>
              <a:gd name="adj" fmla="val 78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EE448D3-A784-49A5-BB26-963F554B11E0}"/>
              </a:ext>
            </a:extLst>
          </p:cNvPr>
          <p:cNvCxnSpPr>
            <a:cxnSpLocks/>
            <a:stCxn id="9" idx="3"/>
            <a:endCxn id="8" idx="1"/>
          </p:cNvCxnSpPr>
          <p:nvPr/>
        </p:nvCxnSpPr>
        <p:spPr>
          <a:xfrm flipV="1">
            <a:off x="1709928" y="2341156"/>
            <a:ext cx="2075688" cy="41200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CFA4F67-0F9D-4890-9F6B-7F07C77307F9}"/>
              </a:ext>
            </a:extLst>
          </p:cNvPr>
          <p:cNvSpPr/>
          <p:nvPr/>
        </p:nvSpPr>
        <p:spPr>
          <a:xfrm>
            <a:off x="2743618" y="1548272"/>
            <a:ext cx="1645920" cy="173736"/>
          </a:xfrm>
          <a:prstGeom prst="roundRect">
            <a:avLst>
              <a:gd name="adj" fmla="val 1582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73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DF71BAD-99A0-4E93-8E75-63ADB124E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13" y="1188720"/>
            <a:ext cx="7574772" cy="5303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040177-1EB6-4B5C-BFB0-8CE3E27E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42980"/>
            <a:ext cx="7772400" cy="577081"/>
          </a:xfrm>
        </p:spPr>
        <p:txBody>
          <a:bodyPr vert="horz" wrap="square" lIns="68580" tIns="34290" rIns="68580" bIns="34290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300" dirty="0">
                <a:latin typeface="Century Gothic" panose="020B0502020202020204" pitchFamily="34" charset="0"/>
              </a:rPr>
              <a:t>Landscape Layout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7C98141-4630-4136-997C-B6A547DEAA1A}"/>
              </a:ext>
            </a:extLst>
          </p:cNvPr>
          <p:cNvSpPr/>
          <p:nvPr/>
        </p:nvSpPr>
        <p:spPr>
          <a:xfrm>
            <a:off x="2743618" y="1548272"/>
            <a:ext cx="1645920" cy="173736"/>
          </a:xfrm>
          <a:prstGeom prst="roundRect">
            <a:avLst>
              <a:gd name="adj" fmla="val 1582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6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B087D6CA-38FC-40A9-A34E-E9A47FE3F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96" y="1188720"/>
            <a:ext cx="7328202" cy="5303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040177-1EB6-4B5C-BFB0-8CE3E27E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42980"/>
            <a:ext cx="7772400" cy="577081"/>
          </a:xfrm>
        </p:spPr>
        <p:txBody>
          <a:bodyPr vert="horz" wrap="square" lIns="68580" tIns="34290" rIns="68580" bIns="34290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300" dirty="0">
                <a:latin typeface="Century Gothic" panose="020B0502020202020204" pitchFamily="34" charset="0"/>
              </a:rPr>
              <a:t>Script: Layouts and </a:t>
            </a:r>
            <a:r>
              <a:rPr lang="en-US" sz="3300" dirty="0" err="1">
                <a:latin typeface="Century Gothic" panose="020B0502020202020204" pitchFamily="34" charset="0"/>
              </a:rPr>
              <a:t>SearchCursor</a:t>
            </a:r>
            <a:endParaRPr lang="en-US" sz="3300" dirty="0">
              <a:latin typeface="Century Gothic" panose="020B0502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AB8561-609B-4750-B138-0DF0B8648300}"/>
              </a:ext>
            </a:extLst>
          </p:cNvPr>
          <p:cNvSpPr/>
          <p:nvPr/>
        </p:nvSpPr>
        <p:spPr>
          <a:xfrm>
            <a:off x="1554480" y="3474720"/>
            <a:ext cx="4251960" cy="1005840"/>
          </a:xfrm>
          <a:prstGeom prst="roundRect">
            <a:avLst>
              <a:gd name="adj" fmla="val 781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21A7912-3F0D-4FE4-A4DB-9EB35FDA5007}"/>
              </a:ext>
            </a:extLst>
          </p:cNvPr>
          <p:cNvSpPr/>
          <p:nvPr/>
        </p:nvSpPr>
        <p:spPr>
          <a:xfrm>
            <a:off x="1554480" y="4480560"/>
            <a:ext cx="837846" cy="413161"/>
          </a:xfrm>
          <a:prstGeom prst="roundRect">
            <a:avLst>
              <a:gd name="adj" fmla="val 1905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8E3C69C-5086-4A74-B3BB-1E708C508F85}"/>
              </a:ext>
            </a:extLst>
          </p:cNvPr>
          <p:cNvSpPr/>
          <p:nvPr/>
        </p:nvSpPr>
        <p:spPr>
          <a:xfrm>
            <a:off x="1554480" y="4893720"/>
            <a:ext cx="914400" cy="411480"/>
          </a:xfrm>
          <a:prstGeom prst="roundRect">
            <a:avLst>
              <a:gd name="adj" fmla="val 1905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C760296-373A-4AA0-AE4E-492851B65FCF}"/>
              </a:ext>
            </a:extLst>
          </p:cNvPr>
          <p:cNvSpPr/>
          <p:nvPr/>
        </p:nvSpPr>
        <p:spPr>
          <a:xfrm>
            <a:off x="1554480" y="5760720"/>
            <a:ext cx="5888736" cy="475488"/>
          </a:xfrm>
          <a:prstGeom prst="roundRect">
            <a:avLst>
              <a:gd name="adj" fmla="val 781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llout: Bent Line 7">
            <a:extLst>
              <a:ext uri="{FF2B5EF4-FFF2-40B4-BE49-F238E27FC236}">
                <a16:creationId xmlns:a16="http://schemas.microsoft.com/office/drawing/2014/main" id="{F24FCCBE-70EB-4903-BD5A-9393B9978A3E}"/>
              </a:ext>
            </a:extLst>
          </p:cNvPr>
          <p:cNvSpPr/>
          <p:nvPr/>
        </p:nvSpPr>
        <p:spPr>
          <a:xfrm>
            <a:off x="6453024" y="2926080"/>
            <a:ext cx="1600200" cy="5486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0510"/>
              <a:gd name="adj6" fmla="val -4078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rgbClr val="FF0000"/>
                </a:solidFill>
              </a:rPr>
              <a:t>Two layouts, portrait for tall states and landscape for wide states</a:t>
            </a:r>
          </a:p>
        </p:txBody>
      </p:sp>
      <p:sp>
        <p:nvSpPr>
          <p:cNvPr id="15" name="Callout: Bent Line 14">
            <a:extLst>
              <a:ext uri="{FF2B5EF4-FFF2-40B4-BE49-F238E27FC236}">
                <a16:creationId xmlns:a16="http://schemas.microsoft.com/office/drawing/2014/main" id="{C87986FE-D3B1-47B0-AFEB-BC18A9D641EB}"/>
              </a:ext>
            </a:extLst>
          </p:cNvPr>
          <p:cNvSpPr/>
          <p:nvPr/>
        </p:nvSpPr>
        <p:spPr>
          <a:xfrm>
            <a:off x="6453024" y="4754880"/>
            <a:ext cx="1600200" cy="73152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2972"/>
              <a:gd name="adj6" fmla="val -5939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rgbClr val="FF0000"/>
                </a:solidFill>
              </a:rPr>
              <a:t>Get number of maps to export from number of unique states in feature class</a:t>
            </a:r>
          </a:p>
        </p:txBody>
      </p:sp>
    </p:spTree>
    <p:extLst>
      <p:ext uri="{BB962C8B-B14F-4D97-AF65-F5344CB8AC3E}">
        <p14:creationId xmlns:p14="http://schemas.microsoft.com/office/powerpoint/2010/main" val="2282472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40177-1EB6-4B5C-BFB0-8CE3E27E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42980"/>
            <a:ext cx="7772400" cy="577081"/>
          </a:xfrm>
        </p:spPr>
        <p:txBody>
          <a:bodyPr vert="horz" wrap="square" lIns="68580" tIns="34290" rIns="68580" bIns="34290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300" dirty="0">
                <a:latin typeface="Century Gothic" panose="020B0502020202020204" pitchFamily="34" charset="0"/>
              </a:rPr>
              <a:t>Script: For Loops and Layouts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3CD2F6F-1411-4661-B905-BDBB17C3B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98" y="1188720"/>
            <a:ext cx="7328202" cy="530352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E512BF7-F24F-46F0-8924-A631C6B2A087}"/>
              </a:ext>
            </a:extLst>
          </p:cNvPr>
          <p:cNvSpPr/>
          <p:nvPr/>
        </p:nvSpPr>
        <p:spPr>
          <a:xfrm>
            <a:off x="2377440" y="3655473"/>
            <a:ext cx="4846320" cy="1352461"/>
          </a:xfrm>
          <a:prstGeom prst="roundRect">
            <a:avLst>
              <a:gd name="adj" fmla="val 624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1D3717-F887-496A-B64D-98CF89FD7CE9}"/>
              </a:ext>
            </a:extLst>
          </p:cNvPr>
          <p:cNvSpPr/>
          <p:nvPr/>
        </p:nvSpPr>
        <p:spPr>
          <a:xfrm>
            <a:off x="1615439" y="1188721"/>
            <a:ext cx="4206240" cy="884628"/>
          </a:xfrm>
          <a:prstGeom prst="roundRect">
            <a:avLst>
              <a:gd name="adj" fmla="val 624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5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40177-1EB6-4B5C-BFB0-8CE3E27E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42980"/>
            <a:ext cx="7772400" cy="577081"/>
          </a:xfrm>
        </p:spPr>
        <p:txBody>
          <a:bodyPr vert="horz" wrap="square" lIns="68580" tIns="34290" rIns="68580" bIns="34290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300" dirty="0">
                <a:latin typeface="Century Gothic" panose="020B0502020202020204" pitchFamily="34" charset="0"/>
              </a:rPr>
              <a:t>Sample Portrait Export</a:t>
            </a:r>
          </a:p>
        </p:txBody>
      </p:sp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7252BE59-A555-43A2-BB58-FF2199416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88720"/>
            <a:ext cx="4100571" cy="5303520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1EE59B7-0DA6-4EF1-9DDB-1C4AADA26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26911" y="1201771"/>
            <a:ext cx="3131288" cy="3570208"/>
          </a:xfrm>
        </p:spPr>
        <p:txBody>
          <a:bodyPr vert="horz" wrap="square" lIns="68580" tIns="34290" rIns="68580" bIns="34290" rtlCol="0">
            <a:spAutoFit/>
          </a:bodyPr>
          <a:lstStyle/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Retained Web Mercator projection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Option to use Definition Query to display only selected state’s counties, but prefer context of displaying neighboring states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Cases in choropleth are normalized to county population (2015 Census data)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Cases in dot density are displayed as 1 dot per 50 cases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Dot density layer has limiting ancillary attributes (water and parkland areas clipped out)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Subtitle text changes for state name and print date</a:t>
            </a:r>
          </a:p>
        </p:txBody>
      </p:sp>
    </p:spTree>
    <p:extLst>
      <p:ext uri="{BB962C8B-B14F-4D97-AF65-F5344CB8AC3E}">
        <p14:creationId xmlns:p14="http://schemas.microsoft.com/office/powerpoint/2010/main" val="1876721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40177-1EB6-4B5C-BFB0-8CE3E27E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42980"/>
            <a:ext cx="7772400" cy="577081"/>
          </a:xfrm>
        </p:spPr>
        <p:txBody>
          <a:bodyPr vert="horz" wrap="square" lIns="68580" tIns="34290" rIns="68580" bIns="34290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300" dirty="0">
                <a:latin typeface="Century Gothic" panose="020B0502020202020204" pitchFamily="34" charset="0"/>
              </a:rPr>
              <a:t>Sample Landscape Export</a:t>
            </a: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E0A783B4-8BB9-471D-B328-BB4ED1EED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769" y="1188720"/>
            <a:ext cx="5558456" cy="4297680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6C23EBA-DDE1-402A-A98E-C1EC9A034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94557" y="5760720"/>
            <a:ext cx="4754880" cy="731520"/>
          </a:xfrm>
        </p:spPr>
        <p:txBody>
          <a:bodyPr vert="horz" wrap="square" lIns="68580" tIns="34290" rIns="68580" bIns="34290" rtlCol="0">
            <a:spAutoFit/>
          </a:bodyPr>
          <a:lstStyle/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Legend overwrite problems in all landscape states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Possible fixes: horizontal legend for landscape layout, or legend outside smaller map frame for both layouts</a:t>
            </a:r>
          </a:p>
        </p:txBody>
      </p:sp>
    </p:spTree>
    <p:extLst>
      <p:ext uri="{BB962C8B-B14F-4D97-AF65-F5344CB8AC3E}">
        <p14:creationId xmlns:p14="http://schemas.microsoft.com/office/powerpoint/2010/main" val="957357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40177-1EB6-4B5C-BFB0-8CE3E27E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42980"/>
            <a:ext cx="7772400" cy="577081"/>
          </a:xfrm>
        </p:spPr>
        <p:txBody>
          <a:bodyPr vert="horz" wrap="square" lIns="68580" tIns="34290" rIns="68580" bIns="34290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300" dirty="0">
                <a:latin typeface="Century Gothic" panose="020B0502020202020204" pitchFamily="34" charset="0"/>
              </a:rPr>
              <a:t>Takeaways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6C23EBA-DDE1-402A-A98E-C1EC9A034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399" y="1188720"/>
            <a:ext cx="7315200" cy="4925964"/>
          </a:xfrm>
        </p:spPr>
        <p:txBody>
          <a:bodyPr vert="horz" wrap="square" lIns="68580" tIns="34290" rIns="68580" bIns="34290" rtlCol="0">
            <a:spAutoFit/>
          </a:bodyPr>
          <a:lstStyle/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Initial difficulty in getting map layer/feature class recognized in Python script</a:t>
            </a:r>
          </a:p>
          <a:p>
            <a:pPr marL="640080"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Wanted to dynamically set the number of maps to be exported by retrieving number of states from layer data</a:t>
            </a:r>
          </a:p>
          <a:p>
            <a:pPr marL="640080"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Online Esri help for Python for ArcGIS Pro not helpful</a:t>
            </a:r>
          </a:p>
          <a:p>
            <a:pPr marL="182880" indent="-18288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Would like to expand map series through time</a:t>
            </a:r>
          </a:p>
          <a:p>
            <a:pPr marL="640080"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Perhaps script to download COVID-19 data from ArcGIS Online in regular intervals to update case data</a:t>
            </a:r>
          </a:p>
          <a:p>
            <a:pPr marL="640080"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However, since case numbers will change, the legend ranges and color classification would also change </a:t>
            </a:r>
          </a:p>
          <a:p>
            <a:pPr marL="182880" indent="-18288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Could also display COVID-19 testing or deaths data</a:t>
            </a:r>
          </a:p>
          <a:p>
            <a:pPr marL="640080"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Probably best as separate map projects (focusing on testing or deaths variables instead of confirmed cases)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Utility is mass production of maps for each county, as each state in Western States Pact has many counties</a:t>
            </a:r>
          </a:p>
          <a:p>
            <a:pPr marL="640080"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Minimum 17 (Nevada) to maximum 64 (Colorado)</a:t>
            </a:r>
          </a:p>
          <a:p>
            <a:pPr marL="640080"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Johns Hopkins has data for every U.S. state</a:t>
            </a:r>
          </a:p>
        </p:txBody>
      </p:sp>
    </p:spTree>
    <p:extLst>
      <p:ext uri="{BB962C8B-B14F-4D97-AF65-F5344CB8AC3E}">
        <p14:creationId xmlns:p14="http://schemas.microsoft.com/office/powerpoint/2010/main" val="1380669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345</Words>
  <Application>Microsoft Office PowerPoint</Application>
  <PresentationFormat>On-screen Show (4:3)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Office Theme</vt:lpstr>
      <vt:lpstr>COVID-19 Case Counts in Select Western States</vt:lpstr>
      <vt:lpstr>COVID-19 Case Data</vt:lpstr>
      <vt:lpstr>COVID-19 ArcGIS Pro Project</vt:lpstr>
      <vt:lpstr>Portrait Layout</vt:lpstr>
      <vt:lpstr>Landscape Layout</vt:lpstr>
      <vt:lpstr>Script: Layouts and SearchCursor</vt:lpstr>
      <vt:lpstr>Script: For Loops and Layouts</vt:lpstr>
      <vt:lpstr>Sample Portrait Export</vt:lpstr>
      <vt:lpstr>Sample Landscape Export</vt:lpstr>
      <vt:lpstr>Takeaways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COVER CLASSIFICATION OF FOLSOM LAKE IN DROUGHT YEAR 2014</dc:title>
  <dc:creator>Benjamin Tang</dc:creator>
  <cp:lastModifiedBy>Benjamin Tang</cp:lastModifiedBy>
  <cp:revision>22</cp:revision>
  <dcterms:created xsi:type="dcterms:W3CDTF">2020-05-18T07:13:51Z</dcterms:created>
  <dcterms:modified xsi:type="dcterms:W3CDTF">2020-05-19T07:52:10Z</dcterms:modified>
</cp:coreProperties>
</file>