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8" r:id="rId5"/>
    <p:sldId id="259" r:id="rId6"/>
    <p:sldId id="271" r:id="rId7"/>
    <p:sldId id="261" r:id="rId8"/>
    <p:sldId id="263" r:id="rId9"/>
    <p:sldId id="269" r:id="rId10"/>
    <p:sldId id="270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410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29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23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95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0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97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9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24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58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39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5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CABBBA4F-A590-4BAC-90A2-D7769CE5D38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47B8B4D2-23B9-455E-9700-7F5DBFF82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8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6" t="2189" r="1825" b="2488"/>
          <a:stretch/>
        </p:blipFill>
        <p:spPr>
          <a:xfrm>
            <a:off x="-1" y="150125"/>
            <a:ext cx="8980227" cy="65372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045065" y="-1670324"/>
            <a:ext cx="7475220" cy="2926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8906043" y="-901367"/>
            <a:ext cx="6575895" cy="138816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84762" y="208520"/>
            <a:ext cx="8686801" cy="644096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581650" y="4102080"/>
            <a:ext cx="35623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Truckee Donner Land Trust Ten Year Trail Plan</a:t>
            </a:r>
            <a:endParaRPr 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Kevin Starr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Geography 93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Project</a:t>
            </a:r>
          </a:p>
        </p:txBody>
      </p:sp>
    </p:spTree>
    <p:extLst>
      <p:ext uri="{BB962C8B-B14F-4D97-AF65-F5344CB8AC3E}">
        <p14:creationId xmlns:p14="http://schemas.microsoft.com/office/powerpoint/2010/main" val="34698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461" y="196989"/>
            <a:ext cx="7406640" cy="1356360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Scope of Project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136" y="1280394"/>
            <a:ext cx="2750002" cy="512805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a long-term vision of recreational trails for the organization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a database of existing trails and incorporate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proposed trail projects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a series of maps for internal planning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Ability to have easily sharable data with partner organizations</a:t>
            </a:r>
          </a:p>
          <a:p>
            <a:pPr marL="34290" indent="0">
              <a:buNone/>
            </a:pPr>
            <a:endParaRPr lang="en-US" sz="1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스마트폰 전문리뷰 GPS 일체형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0481" y="609600"/>
            <a:ext cx="2912336" cy="1640616"/>
          </a:xfrm>
          <a:prstGeom prst="rect">
            <a:avLst/>
          </a:prstGeom>
        </p:spPr>
      </p:pic>
      <p:pic>
        <p:nvPicPr>
          <p:cNvPr id="6" name="Picture 5" descr="distance - Planning a roadbed in QGIS - Geographic Information Systems Stack Exchang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0481" y="2516004"/>
            <a:ext cx="2778469" cy="21253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0481" y="4847829"/>
            <a:ext cx="2392242" cy="18335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1"/>
          <a:stretch/>
        </p:blipFill>
        <p:spPr>
          <a:xfrm>
            <a:off x="3042325" y="1767015"/>
            <a:ext cx="5575648" cy="387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24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215334"/>
            <a:ext cx="7406640" cy="1356360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47" y="1447800"/>
            <a:ext cx="2595434" cy="484384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Export .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kml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.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gpx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files from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CalTopo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Google Earth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 files into </a:t>
            </a:r>
            <a:r>
              <a:rPr lang="en-US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ArcGis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</a:t>
            </a: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 files into feature classes using analysis tools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Bring in other layers like roads, property ownership, and hydrology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" indent="0">
              <a:buNone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he Buddy is a Smart Dog Collar with Activity Tracker, GPS Locator and More | Gadgetsi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6980" y="3549452"/>
            <a:ext cx="4217771" cy="2432248"/>
          </a:xfrm>
          <a:prstGeom prst="rect">
            <a:avLst/>
          </a:prstGeom>
        </p:spPr>
      </p:pic>
      <p:pic>
        <p:nvPicPr>
          <p:cNvPr id="5" name="Picture 4" descr="DNR GPS Crew | A DNR crew prepares their Trimble GPS units b… | Flick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30261" y="-221386"/>
            <a:ext cx="4544335" cy="288078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081" y="1447800"/>
            <a:ext cx="577972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8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215334"/>
            <a:ext cx="7406640" cy="1356360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Layers Left for Later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016" y="893514"/>
            <a:ext cx="2595434" cy="560282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sets like vegetation cover, soil types, and sensitive species were too detailed for project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future reference I did analysis on how some of the proposed trails interacted with sensitive species data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two layers, critical habitat and suitable habitat targeting the SNYLF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Trigger point was where proposed trail alignments intersected with both habitat layers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Created buffers around those areas for trail re-alignment</a:t>
            </a: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" indent="0">
              <a:buNone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he Buddy is a Smart Dog Collar with Activity Tracker, GPS Locator and More | Gadgetsi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6980" y="3549452"/>
            <a:ext cx="4217771" cy="2432248"/>
          </a:xfrm>
          <a:prstGeom prst="rect">
            <a:avLst/>
          </a:prstGeom>
        </p:spPr>
      </p:pic>
      <p:pic>
        <p:nvPicPr>
          <p:cNvPr id="5" name="Picture 4" descr="DNR GPS Crew | A DNR crew prepares their Trimble GPS units b… | Flick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30261" y="-221386"/>
            <a:ext cx="4544335" cy="28807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93" y="1219005"/>
            <a:ext cx="5753063" cy="444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1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213" y="251092"/>
            <a:ext cx="7406640" cy="1122715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Symbolization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0633" y="1904546"/>
            <a:ext cx="2516215" cy="43854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Organized trails in attribute table by status; existing or proposed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display filters to symbolize trails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graduated symbology for roads and hydrology layers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" indent="0">
              <a:buNone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0126" y="692133"/>
            <a:ext cx="3900048" cy="21927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6526" y="3922444"/>
            <a:ext cx="3900048" cy="21927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848" y="1297457"/>
            <a:ext cx="6063191" cy="481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1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898" y="227463"/>
            <a:ext cx="7406640" cy="1356360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Trail Profiles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43" y="1853411"/>
            <a:ext cx="2247032" cy="54222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a 3D version of chosen line features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 click new layer to create profile graph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 features and set numerical parameters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" indent="0">
              <a:buNone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5692" y="798094"/>
            <a:ext cx="5353712" cy="3766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75" y="1094873"/>
            <a:ext cx="6196262" cy="500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2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898" y="227463"/>
            <a:ext cx="7406640" cy="1356360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 Creation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42" y="1853411"/>
            <a:ext cx="2418347" cy="54222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Finalize data input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first complete layout map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 as a layout file for quick duplication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 layout file as needed for different map frames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5692" y="798094"/>
            <a:ext cx="5353712" cy="37664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789" y="1290493"/>
            <a:ext cx="6178665" cy="479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4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727" y="200055"/>
            <a:ext cx="7406640" cy="1356360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Maps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86112" y="678180"/>
            <a:ext cx="8554453" cy="5533037"/>
          </a:xfrm>
          <a:solidFill>
            <a:schemeClr val="accent1"/>
          </a:solidFill>
        </p:spPr>
      </p:pic>
      <p:cxnSp>
        <p:nvCxnSpPr>
          <p:cNvPr id="4" name="Straight Arrow Connector 3"/>
          <p:cNvCxnSpPr/>
          <p:nvPr/>
        </p:nvCxnSpPr>
        <p:spPr>
          <a:xfrm flipH="1">
            <a:off x="-9186112" y="-157569"/>
            <a:ext cx="612547" cy="12356"/>
          </a:xfrm>
          <a:prstGeom prst="straightConnector1">
            <a:avLst/>
          </a:prstGeom>
          <a:ln w="3175" cmpd="sng">
            <a:solidFill>
              <a:schemeClr val="tx1"/>
            </a:solidFill>
            <a:headEnd w="sm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-9186112" y="0"/>
            <a:ext cx="105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West Side CG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707308"/>
              </p:ext>
            </p:extLst>
          </p:nvPr>
        </p:nvGraphicFramePr>
        <p:xfrm>
          <a:off x="309515" y="890336"/>
          <a:ext cx="8509632" cy="5642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4" imgW="15087261" imgH="11658317" progId="AcroExch.Document.DC">
                  <p:embed/>
                </p:oleObj>
              </mc:Choice>
              <mc:Fallback>
                <p:oleObj name="Acrobat Document" r:id="rId4" imgW="15087261" imgH="1165831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9515" y="890336"/>
                        <a:ext cx="8509632" cy="56425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111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727" y="200055"/>
            <a:ext cx="7406640" cy="1356360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Maps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86112" y="678180"/>
            <a:ext cx="8554453" cy="5533037"/>
          </a:xfrm>
          <a:solidFill>
            <a:schemeClr val="accent1"/>
          </a:solidFill>
        </p:spPr>
      </p:pic>
      <p:cxnSp>
        <p:nvCxnSpPr>
          <p:cNvPr id="4" name="Straight Arrow Connector 3"/>
          <p:cNvCxnSpPr/>
          <p:nvPr/>
        </p:nvCxnSpPr>
        <p:spPr>
          <a:xfrm flipH="1">
            <a:off x="-9186112" y="-157569"/>
            <a:ext cx="612547" cy="12356"/>
          </a:xfrm>
          <a:prstGeom prst="straightConnector1">
            <a:avLst/>
          </a:prstGeom>
          <a:ln w="3175" cmpd="sng">
            <a:solidFill>
              <a:schemeClr val="tx1"/>
            </a:solidFill>
            <a:headEnd w="sm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-9186112" y="0"/>
            <a:ext cx="105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West Side CG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634260"/>
              </p:ext>
            </p:extLst>
          </p:nvPr>
        </p:nvGraphicFramePr>
        <p:xfrm>
          <a:off x="324853" y="781982"/>
          <a:ext cx="8530389" cy="5727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Acrobat Document" r:id="rId4" imgW="7543441" imgH="5829159" progId="AcroExch.Document.DC">
                  <p:embed/>
                </p:oleObj>
              </mc:Choice>
              <mc:Fallback>
                <p:oleObj name="Acrobat Document" r:id="rId4" imgW="7543441" imgH="5829159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4853" y="781982"/>
                        <a:ext cx="8530389" cy="5727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267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727" y="200055"/>
            <a:ext cx="7406640" cy="1356360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Maps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86112" y="678180"/>
            <a:ext cx="8554453" cy="5533037"/>
          </a:xfrm>
          <a:solidFill>
            <a:schemeClr val="accent1"/>
          </a:solidFill>
        </p:spPr>
      </p:pic>
      <p:cxnSp>
        <p:nvCxnSpPr>
          <p:cNvPr id="4" name="Straight Arrow Connector 3"/>
          <p:cNvCxnSpPr/>
          <p:nvPr/>
        </p:nvCxnSpPr>
        <p:spPr>
          <a:xfrm flipH="1">
            <a:off x="-9186112" y="-157569"/>
            <a:ext cx="612547" cy="12356"/>
          </a:xfrm>
          <a:prstGeom prst="straightConnector1">
            <a:avLst/>
          </a:prstGeom>
          <a:ln w="3175" cmpd="sng">
            <a:solidFill>
              <a:schemeClr val="tx1"/>
            </a:solidFill>
            <a:headEnd w="sm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-9186112" y="0"/>
            <a:ext cx="105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West Side CG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5567345"/>
              </p:ext>
            </p:extLst>
          </p:nvPr>
        </p:nvGraphicFramePr>
        <p:xfrm>
          <a:off x="300788" y="762401"/>
          <a:ext cx="8506327" cy="5722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Acrobat Document" r:id="rId4" imgW="7543441" imgH="5829159" progId="AcroExch.Document.DC">
                  <p:embed/>
                </p:oleObj>
              </mc:Choice>
              <mc:Fallback>
                <p:oleObj name="Acrobat Document" r:id="rId4" imgW="7543441" imgH="5829159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0788" y="762401"/>
                        <a:ext cx="8506327" cy="5722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33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76020"/>
              </p:ext>
            </p:extLst>
          </p:nvPr>
        </p:nvGraphicFramePr>
        <p:xfrm>
          <a:off x="336175" y="821144"/>
          <a:ext cx="8525436" cy="2847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2718">
                  <a:extLst>
                    <a:ext uri="{9D8B030D-6E8A-4147-A177-3AD203B41FA5}">
                      <a16:colId xmlns:a16="http://schemas.microsoft.com/office/drawing/2014/main" val="2149471261"/>
                    </a:ext>
                  </a:extLst>
                </a:gridCol>
                <a:gridCol w="4262718">
                  <a:extLst>
                    <a:ext uri="{9D8B030D-6E8A-4147-A177-3AD203B41FA5}">
                      <a16:colId xmlns:a16="http://schemas.microsoft.com/office/drawing/2014/main" val="2388722294"/>
                    </a:ext>
                  </a:extLst>
                </a:gridCol>
              </a:tblGrid>
              <a:tr h="28709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Challenges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Resolutions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74035"/>
                  </a:ext>
                </a:extLst>
              </a:tr>
              <a:tr h="46959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Saving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work before program crashes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Saving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after every challenging </a:t>
                      </a:r>
                      <a:r>
                        <a:rPr lang="en-US" sz="18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geoprocess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026173"/>
                  </a:ext>
                </a:extLst>
              </a:tr>
              <a:tr h="670844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Wanting to show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too much data to make a concise map for this exercise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Broadened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scope of project to be more of an overview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59747"/>
                  </a:ext>
                </a:extLst>
              </a:tr>
              <a:tr h="670844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Making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graphs to show trail profiles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Had to </a:t>
                      </a:r>
                      <a:r>
                        <a:rPr lang="en-US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photoshop</a:t>
                      </a: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certain aspects of graph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293017"/>
                  </a:ext>
                </a:extLst>
              </a:tr>
              <a:tr h="670844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Figuring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out how to use a the same layout for repeatable maps of same style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Trial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error with using project templates vs layout files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39324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71699" y="174813"/>
            <a:ext cx="5042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GIS Learning Outcomes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99" y="3794078"/>
            <a:ext cx="5170797" cy="271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3158</TotalTime>
  <Words>336</Words>
  <Application>Microsoft Office PowerPoint</Application>
  <PresentationFormat>On-screen Show (4:3)</PresentationFormat>
  <Paragraphs>75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Corbel</vt:lpstr>
      <vt:lpstr>Times New Roman</vt:lpstr>
      <vt:lpstr>Wingdings</vt:lpstr>
      <vt:lpstr>Basis</vt:lpstr>
      <vt:lpstr>Adobe Acrobat Document</vt:lpstr>
      <vt:lpstr>PowerPoint Presentation</vt:lpstr>
      <vt:lpstr>Scope of Project</vt:lpstr>
      <vt:lpstr>Process</vt:lpstr>
      <vt:lpstr>Layers Left for Later</vt:lpstr>
      <vt:lpstr>Symbolization</vt:lpstr>
      <vt:lpstr>Trail Profiles</vt:lpstr>
      <vt:lpstr>Map Creation</vt:lpstr>
      <vt:lpstr>Final Maps </vt:lpstr>
      <vt:lpstr>Final Maps </vt:lpstr>
      <vt:lpstr>Final Maps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kstarr</dc:creator>
  <cp:lastModifiedBy>kstarr</cp:lastModifiedBy>
  <cp:revision>86</cp:revision>
  <dcterms:created xsi:type="dcterms:W3CDTF">2018-11-28T04:49:11Z</dcterms:created>
  <dcterms:modified xsi:type="dcterms:W3CDTF">2019-05-23T03:14:56Z</dcterms:modified>
</cp:coreProperties>
</file>