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Merriweather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regular.fntdata"/><Relationship Id="rId11" Type="http://schemas.openxmlformats.org/officeDocument/2006/relationships/slide" Target="slides/slide6.xml"/><Relationship Id="rId22" Type="http://schemas.openxmlformats.org/officeDocument/2006/relationships/font" Target="fonts/Merriweather-italic.fntdata"/><Relationship Id="rId10" Type="http://schemas.openxmlformats.org/officeDocument/2006/relationships/slide" Target="slides/slide5.xml"/><Relationship Id="rId21" Type="http://schemas.openxmlformats.org/officeDocument/2006/relationships/font" Target="fonts/Merriweather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60ddd3b2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60ddd3b2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841b22d5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841b22d5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3e62124a9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3e62124a9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0ddd3b2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60ddd3b2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a8ab40fc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a8ab40fc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a8ab40fc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a8ab40fc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3e62124a9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3e62124a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da8ab40fc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da8ab40fc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b9206f2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b9206f2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ierra.maps.arcgis.com/apps/webappviewer/index.html?id=89ad64d405d04ef6a9a6bc5c5ed9dfc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0.jp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3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0" y="0"/>
            <a:ext cx="91439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CALIFORNIA WILDFIRES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GEOG-0093 FINAL PRESENTATION</a:t>
            </a:r>
            <a:endParaRPr b="1"/>
          </a:p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509200" y="1275865"/>
            <a:ext cx="4242600" cy="14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By: Ryan Soulier</a:t>
            </a:r>
            <a:endParaRPr b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CALIFORNIA’S WILDFIRES</a:t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632750" y="84300"/>
            <a:ext cx="4166400" cy="49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Almost yearly, California is wrought with major wildfires that have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devastated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the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environment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and communities throughout the state. 4.3 Million acres burned in just 2020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They cause home displacement, property destruction, unsafe air quality, extreme heat, habitat loss, death, and much more.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In recent years the number of yearly wildfires and acres burned has increased alarmingly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 purpose of my project is to outline where, why and how the fire have burned, identify what and where burns, and showcase preventative methods.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I was interested in fire maps after viewing various fire related maps during the tragic 2020 fire season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ArcGIS Online contained the data I needed after sorting through and finding substantial information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3" y="1801875"/>
            <a:ext cx="4321426" cy="275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ArcPro Map Layout: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Fire Perimeters 1878 to 2019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California’s wildfires are mostly caused by: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Unattended campfires (human error)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Burning debris (human error)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Downed power lines (human error)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Arson (human error)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Lightning</a:t>
            </a:r>
            <a:r>
              <a:rPr lang="en" sz="1200"/>
              <a:t> strikes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Weather Patterns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200"/>
              <a:t>Lava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0" r="0" t="4251"/>
          <a:stretch/>
        </p:blipFill>
        <p:spPr>
          <a:xfrm>
            <a:off x="4806000" y="75000"/>
            <a:ext cx="41522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3187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 Wildfires: Comparing FHSZs and Fire </a:t>
            </a:r>
            <a:r>
              <a:rPr lang="en"/>
              <a:t>Perimeters</a:t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252325" y="1588625"/>
            <a:ext cx="17985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➢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FHSZs and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Fire perimeters closely related and correlated as shown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➢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Even areas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 lower fire hazard severity have burned substantially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➢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 outside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ortion of California’s interior is scarred significantly more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18309" l="0" r="0" t="3941"/>
          <a:stretch/>
        </p:blipFill>
        <p:spPr>
          <a:xfrm>
            <a:off x="5512675" y="1355025"/>
            <a:ext cx="3607951" cy="3627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4">
            <a:alphaModFix/>
          </a:blip>
          <a:srcRect b="27371" l="0" r="0" t="3576"/>
          <a:stretch/>
        </p:blipFill>
        <p:spPr>
          <a:xfrm>
            <a:off x="1933425" y="1355025"/>
            <a:ext cx="3728651" cy="333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12487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ArcGIS Online Web Map Application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 Vegetation vs. Fire Perimeters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701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lang="en" sz="1022"/>
              <a:t>Map Application included foldable theme, layer’s list and incident analysis as the functioning widgets. The legend and print options are in the upper right, for additional analyzation of perimeter dates</a:t>
            </a:r>
            <a:endParaRPr sz="1022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/>
              <a:t>a</a:t>
            </a:r>
            <a:r>
              <a:rPr lang="en" sz="1022"/>
              <a:t>nd vegetation</a:t>
            </a:r>
            <a:endParaRPr sz="1022"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621325" y="0"/>
            <a:ext cx="4166400" cy="52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https://sierra.maps.arcgis.com/apps/webappviewer/index.html?id=89ad64d405d04ef6a9a6bc5c5ed9dfc3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Comparison of the type of vegetation in California to the location of the fires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Conifer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and Hardwood Forests, Shrub, and Herbaceous Vegetation seem to take up the bulk of the burning area in California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 land near the center of California, the </a:t>
            </a:r>
            <a:r>
              <a:rPr lang="en" u="sng">
                <a:latin typeface="Merriweather"/>
                <a:ea typeface="Merriweather"/>
                <a:cs typeface="Merriweather"/>
                <a:sym typeface="Merriweather"/>
              </a:rPr>
              <a:t>central valley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and the agriculture (grey) section is almost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untouched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and burns minimally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according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to the fire data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025" y="614475"/>
            <a:ext cx="3968998" cy="239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California’s Central Valley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25" y="2044950"/>
            <a:ext cx="3127500" cy="28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"/>
              <a:t>California’s central valley (from about Redding to Bakersfield, around 450 miles) consists mainly of flat agricultural land and has an extremely scarce wildfire history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"/>
              <a:t>This basin is one of the only almost </a:t>
            </a:r>
            <a:r>
              <a:rPr lang="en"/>
              <a:t>untouched</a:t>
            </a:r>
            <a:r>
              <a:rPr lang="en"/>
              <a:t> sections of California by wildfires 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"/>
              <a:t>We live in the eastern part of the central valley, the “wildfire safe zone”</a:t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7238" y="980562"/>
            <a:ext cx="1294925" cy="196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 rotWithShape="1">
          <a:blip r:embed="rId4">
            <a:alphaModFix/>
          </a:blip>
          <a:srcRect b="23166" l="3452" r="3980" t="3217"/>
          <a:stretch/>
        </p:blipFill>
        <p:spPr>
          <a:xfrm>
            <a:off x="5421975" y="654300"/>
            <a:ext cx="3609699" cy="371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 rotWithShape="1">
          <a:blip r:embed="rId5">
            <a:alphaModFix/>
          </a:blip>
          <a:srcRect b="26750" l="4770" r="0" t="3567"/>
          <a:stretch/>
        </p:blipFill>
        <p:spPr>
          <a:xfrm>
            <a:off x="3937000" y="3574103"/>
            <a:ext cx="1442913" cy="1366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Wildfires in Cities Nearby: Auburn, Colfax, Lincoln, Loomis, Rocklin, Roseville     2007-2019</a:t>
            </a:r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 rotWithShape="1">
          <a:blip r:embed="rId3">
            <a:alphaModFix/>
          </a:blip>
          <a:srcRect b="8883" l="0" r="0" t="0"/>
          <a:stretch/>
        </p:blipFill>
        <p:spPr>
          <a:xfrm>
            <a:off x="619550" y="297200"/>
            <a:ext cx="3259227" cy="384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294375" y="355300"/>
            <a:ext cx="4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369125" y="448725"/>
            <a:ext cx="440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4283975" y="476775"/>
            <a:ext cx="46296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Wildfires in nearby Placer County in the past decade, alarming how close and recent the wildfires are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 past animal fire in Eastern Roseville is extremely close to my house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What can be done by YOU to prevent wildfires: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-Keep vehicles and other heated machines off dry shrubbery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-Douse your campfire entirely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-Limit spark ejection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-Burn debris safely with formidable weather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-Limit pyrotechnic and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cigarette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use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-Keep a close eye on candles in the outdoors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California’s Wildfires: Preventative Methods 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505700"/>
            <a:ext cx="26361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What is being done widely?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9085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Merriweather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Prescribed burns or controlled burns manage 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and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 reduce 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hazardous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 fuel loads near developed areas, manage 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landscapes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, and 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eliminate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 excessive flammable brush  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Merriweather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Installed Infrared thermal cameras detect 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radiating</a:t>
            </a: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 heat from fire bodies and track loose embers and out of control flames before they rage into wildfires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Merriweather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Millions of dollars in promoting anti-wildfire habits and procedures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697" y="1275638"/>
            <a:ext cx="2986850" cy="386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4">
            <a:alphaModFix/>
          </a:blip>
          <a:srcRect b="23189" l="0" r="0" t="0"/>
          <a:stretch/>
        </p:blipFill>
        <p:spPr>
          <a:xfrm>
            <a:off x="5980475" y="1301350"/>
            <a:ext cx="2949924" cy="293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1" y="1278750"/>
            <a:ext cx="9144001" cy="386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Difficulties and Processes in the Project</a:t>
            </a:r>
            <a:endParaRPr/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Processes: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6706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 processed and sorted through extensive wildfire data on ArcGIS Online, and then saved it as a ArcGIS Pro Project 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Styling the Layouts took substantial time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 clipped and exported data to fit my needs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 created polygons in a file </a:t>
            </a: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geodatabase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 was able to use o</a:t>
            </a: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ther analysis tools </a:t>
            </a: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but didn’t implement them in the end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8" name="Google Shape;128;p21"/>
          <p:cNvSpPr txBox="1"/>
          <p:nvPr>
            <p:ph idx="2" type="body"/>
          </p:nvPr>
        </p:nvSpPr>
        <p:spPr>
          <a:xfrm>
            <a:off x="4832425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Difficulties: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Figuring out styling and data, especially finding the right data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Finding out how to save the layouts in the right format that would upload to google slides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Creating my Legend and layouts without unneeded distracting material </a:t>
            </a:r>
            <a:endParaRPr sz="15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For Listening!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