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Nuni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uni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Nuni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Nunito-bold.fntdata"/><Relationship Id="rId6" Type="http://schemas.openxmlformats.org/officeDocument/2006/relationships/slide" Target="slides/slide1.xml"/><Relationship Id="rId18" Type="http://schemas.openxmlformats.org/officeDocument/2006/relationships/font" Target="fonts/Nuni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7b22d259a2_0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7b22d259a2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7b22d259a2_0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7b22d259a2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7b22d259a2_0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7b22d259a2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7b22d259a2_0_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7b22d259a2_0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7b22d259a2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7b22d259a2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7b22d259a2_0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7b22d259a2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7b22d259a2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7b22d259a2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7b22d259a2_0_2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7b22d259a2_0_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7b22d259a2_0_2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7b22d259a2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7b22d259a2_0_3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7b22d259a2_0_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7b22d259a2_0_3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7b22d259a2_0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Relationship Id="rId4" Type="http://schemas.openxmlformats.org/officeDocument/2006/relationships/image" Target="../media/image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Covid-19 Vaccine Sites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AZ Counties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58700" y="3413143"/>
            <a:ext cx="5361300" cy="98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Geog 375 Final Project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Eli Renteria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5/14/21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135" name="Google Shape;135;p1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project will produce a python script file that will automate the </a:t>
            </a:r>
            <a:r>
              <a:rPr lang="en"/>
              <a:t>production of</a:t>
            </a:r>
            <a:r>
              <a:rPr lang="en"/>
              <a:t> a series of bivariate Maps showing Vaccine sites and population </a:t>
            </a:r>
            <a:r>
              <a:rPr lang="en"/>
              <a:t>density</a:t>
            </a:r>
            <a:r>
              <a:rPr lang="en"/>
              <a:t> for Arizona counties.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Additionally, I aimed to get a </a:t>
            </a:r>
            <a:r>
              <a:rPr lang="en"/>
              <a:t>count</a:t>
            </a:r>
            <a:r>
              <a:rPr lang="en"/>
              <a:t> of how many vaccination sites were in each county.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goal of this project was to get a better understanding of the state of Arizona’s Covid-19 </a:t>
            </a:r>
            <a:r>
              <a:rPr lang="en"/>
              <a:t>response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Geoprocessing Tasks</a:t>
            </a:r>
            <a:endParaRPr/>
          </a:p>
        </p:txBody>
      </p:sp>
      <p:sp>
        <p:nvSpPr>
          <p:cNvPr id="141" name="Google Shape;141;p15"/>
          <p:cNvSpPr txBox="1"/>
          <p:nvPr>
            <p:ph idx="1" type="body"/>
          </p:nvPr>
        </p:nvSpPr>
        <p:spPr>
          <a:xfrm>
            <a:off x="819150" y="1990725"/>
            <a:ext cx="39135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main geoprocessing processes used include: </a:t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SelectLayerByAttribute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arcpy.GetCount_management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mapframe.camera.setExtent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layout.exportToPDF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Query statements</a:t>
            </a:r>
            <a:endParaRPr/>
          </a:p>
        </p:txBody>
      </p:sp>
      <p:sp>
        <p:nvSpPr>
          <p:cNvPr id="142" name="Google Shape;142;p15"/>
          <p:cNvSpPr txBox="1"/>
          <p:nvPr>
            <p:ph idx="1" type="body"/>
          </p:nvPr>
        </p:nvSpPr>
        <p:spPr>
          <a:xfrm>
            <a:off x="4875025" y="2106425"/>
            <a:ext cx="39135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I </a:t>
            </a:r>
            <a:r>
              <a:rPr lang="en"/>
              <a:t>relied</a:t>
            </a:r>
            <a:r>
              <a:rPr lang="en"/>
              <a:t> heavily on code from the chapter 9 demo scripts and data provided by Prof. Jennings.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</a:t>
            </a:r>
            <a:endParaRPr/>
          </a:p>
        </p:txBody>
      </p:sp>
      <p:sp>
        <p:nvSpPr>
          <p:cNvPr id="148" name="Google Shape;148;p16"/>
          <p:cNvSpPr txBox="1"/>
          <p:nvPr>
            <p:ph idx="1" type="body"/>
          </p:nvPr>
        </p:nvSpPr>
        <p:spPr>
          <a:xfrm>
            <a:off x="694425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used data sourced from my Geog 340 Cartography </a:t>
            </a:r>
            <a:r>
              <a:rPr lang="en"/>
              <a:t>courses’</a:t>
            </a:r>
            <a:r>
              <a:rPr lang="en"/>
              <a:t> bivariate map project for the county and various road shapefiles. I used a definition query to select start with </a:t>
            </a:r>
            <a:r>
              <a:rPr lang="en"/>
              <a:t>only Arizona counties, then</a:t>
            </a:r>
            <a:r>
              <a:rPr lang="en"/>
              <a:t> clipped all the background information to my county layer.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 was able to find Covid-19 vaccination provider data online from URISA’s GIScorps through ArcGIS hub datasets.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 txBox="1"/>
          <p:nvPr>
            <p:ph type="title"/>
          </p:nvPr>
        </p:nvSpPr>
        <p:spPr>
          <a:xfrm>
            <a:off x="789800" y="42737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</a:t>
            </a:r>
            <a:endParaRPr/>
          </a:p>
        </p:txBody>
      </p:sp>
      <p:sp>
        <p:nvSpPr>
          <p:cNvPr id="154" name="Google Shape;154;p17"/>
          <p:cNvSpPr txBox="1"/>
          <p:nvPr>
            <p:ph idx="1" type="body"/>
          </p:nvPr>
        </p:nvSpPr>
        <p:spPr>
          <a:xfrm>
            <a:off x="789800" y="1071275"/>
            <a:ext cx="3319200" cy="379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symbolized the counties with graduated colors the using the 2015 </a:t>
            </a:r>
            <a:r>
              <a:rPr lang="en"/>
              <a:t>census </a:t>
            </a:r>
            <a:r>
              <a:rPr lang="en"/>
              <a:t>population </a:t>
            </a:r>
            <a:r>
              <a:rPr lang="en"/>
              <a:t>normalized by Square Miles.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Vaccine Sites were symbolized with Unique Values and categorized into 4 classes by status: Closed, Open, Temporarily Closed, and Testing Restricted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Closed and Temporarily closed were given the same symbol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 added a layout, with a legend, and title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155" name="Google Shape;155;p17"/>
          <p:cNvPicPr preferRelativeResize="0"/>
          <p:nvPr/>
        </p:nvPicPr>
        <p:blipFill rotWithShape="1">
          <a:blip r:embed="rId3">
            <a:alphaModFix/>
          </a:blip>
          <a:srcRect b="0" l="28592" r="28622" t="0"/>
          <a:stretch/>
        </p:blipFill>
        <p:spPr>
          <a:xfrm>
            <a:off x="4453775" y="479975"/>
            <a:ext cx="3602648" cy="418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8"/>
          <p:cNvSpPr txBox="1"/>
          <p:nvPr>
            <p:ph type="title"/>
          </p:nvPr>
        </p:nvSpPr>
        <p:spPr>
          <a:xfrm>
            <a:off x="819150" y="4714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Code</a:t>
            </a:r>
            <a:endParaRPr/>
          </a:p>
        </p:txBody>
      </p:sp>
      <p:sp>
        <p:nvSpPr>
          <p:cNvPr id="161" name="Google Shape;161;p18"/>
          <p:cNvSpPr txBox="1"/>
          <p:nvPr>
            <p:ph idx="1" type="body"/>
          </p:nvPr>
        </p:nvSpPr>
        <p:spPr>
          <a:xfrm>
            <a:off x="532975" y="2372500"/>
            <a:ext cx="1617000" cy="305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I started with getting the map and a </a:t>
            </a:r>
            <a:r>
              <a:rPr lang="en"/>
              <a:t>list</a:t>
            </a:r>
            <a:r>
              <a:rPr lang="en"/>
              <a:t> of layers</a:t>
            </a:r>
            <a:endParaRPr/>
          </a:p>
        </p:txBody>
      </p:sp>
      <p:pic>
        <p:nvPicPr>
          <p:cNvPr id="162" name="Google Shape;16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9575" y="1584899"/>
            <a:ext cx="6259299" cy="259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9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Code</a:t>
            </a:r>
            <a:endParaRPr/>
          </a:p>
        </p:txBody>
      </p:sp>
      <p:sp>
        <p:nvSpPr>
          <p:cNvPr id="168" name="Google Shape;168;p19"/>
          <p:cNvSpPr txBox="1"/>
          <p:nvPr>
            <p:ph idx="1" type="body"/>
          </p:nvPr>
        </p:nvSpPr>
        <p:spPr>
          <a:xfrm>
            <a:off x="819150" y="1504150"/>
            <a:ext cx="2042400" cy="293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</a:t>
            </a:r>
            <a:r>
              <a:rPr lang="en"/>
              <a:t>followed</a:t>
            </a:r>
            <a:r>
              <a:rPr lang="en"/>
              <a:t> by selecting the Counties payer, then used a  query to select the county I wanted, so I could center it for the map.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 then changed the titles, used a print date, and then printed the map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Repeating</a:t>
            </a:r>
            <a:r>
              <a:rPr lang="en"/>
              <a:t> for the other county I wanted to print</a:t>
            </a:r>
            <a:endParaRPr/>
          </a:p>
        </p:txBody>
      </p:sp>
      <p:pic>
        <p:nvPicPr>
          <p:cNvPr id="169" name="Google Shape;16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0799" y="439725"/>
            <a:ext cx="4457600" cy="434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0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Code</a:t>
            </a:r>
            <a:endParaRPr/>
          </a:p>
        </p:txBody>
      </p:sp>
      <p:sp>
        <p:nvSpPr>
          <p:cNvPr id="175" name="Google Shape;175;p20"/>
          <p:cNvSpPr txBox="1"/>
          <p:nvPr>
            <p:ph idx="1" type="body"/>
          </p:nvPr>
        </p:nvSpPr>
        <p:spPr>
          <a:xfrm>
            <a:off x="782475" y="1621550"/>
            <a:ext cx="1822200" cy="257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I then </a:t>
            </a:r>
            <a:r>
              <a:rPr lang="en"/>
              <a:t>wanted</a:t>
            </a:r>
            <a:r>
              <a:rPr lang="en"/>
              <a:t> to print out the number of vaccine sites for each county, so I selected the </a:t>
            </a:r>
            <a:r>
              <a:rPr lang="en"/>
              <a:t>vaccine</a:t>
            </a:r>
            <a:r>
              <a:rPr lang="en"/>
              <a:t> provider layer, and then </a:t>
            </a:r>
            <a:r>
              <a:rPr lang="en"/>
              <a:t>queried</a:t>
            </a:r>
            <a:r>
              <a:rPr lang="en"/>
              <a:t> for the county I wanted. </a:t>
            </a:r>
            <a:r>
              <a:rPr lang="en"/>
              <a:t>Repeated</a:t>
            </a:r>
            <a:r>
              <a:rPr lang="en"/>
              <a:t> for the other county</a:t>
            </a:r>
            <a:endParaRPr/>
          </a:p>
        </p:txBody>
      </p:sp>
      <p:pic>
        <p:nvPicPr>
          <p:cNvPr id="176" name="Google Shape;17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0600" y="704400"/>
            <a:ext cx="6332674" cy="380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1"/>
          <p:cNvSpPr txBox="1"/>
          <p:nvPr>
            <p:ph type="title"/>
          </p:nvPr>
        </p:nvSpPr>
        <p:spPr>
          <a:xfrm>
            <a:off x="819150" y="51542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Results: Shell</a:t>
            </a:r>
            <a:endParaRPr/>
          </a:p>
        </p:txBody>
      </p:sp>
      <p:sp>
        <p:nvSpPr>
          <p:cNvPr id="182" name="Google Shape;182;p21"/>
          <p:cNvSpPr txBox="1"/>
          <p:nvPr>
            <p:ph idx="1" type="body"/>
          </p:nvPr>
        </p:nvSpPr>
        <p:spPr>
          <a:xfrm>
            <a:off x="532975" y="1807300"/>
            <a:ext cx="1616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My python shell results were </a:t>
            </a:r>
            <a:r>
              <a:rPr lang="en"/>
              <a:t>successful, printing out the number of sites for each county. </a:t>
            </a:r>
            <a:endParaRPr/>
          </a:p>
        </p:txBody>
      </p:sp>
      <p:pic>
        <p:nvPicPr>
          <p:cNvPr id="183" name="Google Shape;18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2150" y="1255550"/>
            <a:ext cx="6069851" cy="318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2"/>
          <p:cNvSpPr txBox="1"/>
          <p:nvPr>
            <p:ph type="title"/>
          </p:nvPr>
        </p:nvSpPr>
        <p:spPr>
          <a:xfrm>
            <a:off x="819150" y="4934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Results: Example Maps</a:t>
            </a:r>
            <a:endParaRPr/>
          </a:p>
        </p:txBody>
      </p:sp>
      <p:pic>
        <p:nvPicPr>
          <p:cNvPr id="189" name="Google Shape;18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150" y="1097075"/>
            <a:ext cx="4073951" cy="3390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9225" y="1097075"/>
            <a:ext cx="4031551" cy="338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3"/>
          <p:cNvSpPr txBox="1"/>
          <p:nvPr>
            <p:ph type="title"/>
          </p:nvPr>
        </p:nvSpPr>
        <p:spPr>
          <a:xfrm>
            <a:off x="855850" y="28795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Results: Example Maps Cont.</a:t>
            </a:r>
            <a:endParaRPr/>
          </a:p>
        </p:txBody>
      </p:sp>
      <p:pic>
        <p:nvPicPr>
          <p:cNvPr id="196" name="Google Shape;19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4725" y="1035450"/>
            <a:ext cx="4991099" cy="381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Main Issues</a:t>
            </a:r>
            <a:endParaRPr/>
          </a:p>
        </p:txBody>
      </p:sp>
      <p:sp>
        <p:nvSpPr>
          <p:cNvPr id="202" name="Google Shape;202;p2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 covid-19 vaccination data was not clean, so the county </a:t>
            </a:r>
            <a:r>
              <a:rPr lang="en"/>
              <a:t>vaccination</a:t>
            </a:r>
            <a:r>
              <a:rPr lang="en"/>
              <a:t> count is </a:t>
            </a:r>
            <a:r>
              <a:rPr lang="en"/>
              <a:t>inaccurate</a:t>
            </a:r>
            <a:r>
              <a:rPr lang="en"/>
              <a:t> 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My print out in the shell was not in the order I wanted it to be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And the map could be better designed, showing more background information, or making the population </a:t>
            </a:r>
            <a:r>
              <a:rPr lang="en"/>
              <a:t>density</a:t>
            </a:r>
            <a:r>
              <a:rPr lang="en"/>
              <a:t> a better color scheme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</a:t>
            </a:r>
            <a:r>
              <a:rPr lang="en"/>
              <a:t> covid data is also old data now, and was incomplete as it did not include known vaccination sites on tribal land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