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37" d="100"/>
          <a:sy n="137" d="100"/>
        </p:scale>
        <p:origin x="213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46D4A2-3B4C-418F-ADC6-2AD57F7DAE7A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3D86C0A-07B9-4B16-A835-CD9DBF92AFED}">
      <dgm:prSet/>
      <dgm:spPr/>
      <dgm:t>
        <a:bodyPr/>
        <a:lstStyle/>
        <a:p>
          <a:r>
            <a:rPr lang="en-US"/>
            <a:t>Import</a:t>
          </a:r>
        </a:p>
      </dgm:t>
    </dgm:pt>
    <dgm:pt modelId="{997071FF-4CCF-4F64-AF4C-D4D542240048}" type="parTrans" cxnId="{2BCFC290-0803-4755-8903-ABCD797C81B3}">
      <dgm:prSet/>
      <dgm:spPr/>
      <dgm:t>
        <a:bodyPr/>
        <a:lstStyle/>
        <a:p>
          <a:endParaRPr lang="en-US"/>
        </a:p>
      </dgm:t>
    </dgm:pt>
    <dgm:pt modelId="{F95B5ED0-6238-4CDF-9017-6602C80A31E7}" type="sibTrans" cxnId="{2BCFC290-0803-4755-8903-ABCD797C81B3}">
      <dgm:prSet/>
      <dgm:spPr/>
      <dgm:t>
        <a:bodyPr/>
        <a:lstStyle/>
        <a:p>
          <a:endParaRPr lang="en-US"/>
        </a:p>
      </dgm:t>
    </dgm:pt>
    <dgm:pt modelId="{EBDA37E8-7575-4912-82CB-FDD37953A539}">
      <dgm:prSet/>
      <dgm:spPr/>
      <dgm:t>
        <a:bodyPr/>
        <a:lstStyle/>
        <a:p>
          <a:r>
            <a:rPr lang="en-US"/>
            <a:t>Import modules and set variables and workspace</a:t>
          </a:r>
        </a:p>
      </dgm:t>
    </dgm:pt>
    <dgm:pt modelId="{85F52AD4-F372-49BD-BB39-37E2F894FC82}" type="parTrans" cxnId="{66EAA3FD-6F10-4B4E-823A-34EEA6A58254}">
      <dgm:prSet/>
      <dgm:spPr/>
      <dgm:t>
        <a:bodyPr/>
        <a:lstStyle/>
        <a:p>
          <a:endParaRPr lang="en-US"/>
        </a:p>
      </dgm:t>
    </dgm:pt>
    <dgm:pt modelId="{1238DA14-0337-4F03-8029-36D5BB1BB8CC}" type="sibTrans" cxnId="{66EAA3FD-6F10-4B4E-823A-34EEA6A58254}">
      <dgm:prSet/>
      <dgm:spPr/>
      <dgm:t>
        <a:bodyPr/>
        <a:lstStyle/>
        <a:p>
          <a:endParaRPr lang="en-US"/>
        </a:p>
      </dgm:t>
    </dgm:pt>
    <dgm:pt modelId="{D83DB400-7190-4438-AED4-CBDF568A75FB}">
      <dgm:prSet/>
      <dgm:spPr/>
      <dgm:t>
        <a:bodyPr/>
        <a:lstStyle/>
        <a:p>
          <a:r>
            <a:rPr lang="en-US"/>
            <a:t>Clip</a:t>
          </a:r>
        </a:p>
      </dgm:t>
    </dgm:pt>
    <dgm:pt modelId="{F4732639-2E05-4D69-90C7-4E4E4DAF50D0}" type="parTrans" cxnId="{D1EADE1F-8178-434C-86D4-05A8D81C9FD7}">
      <dgm:prSet/>
      <dgm:spPr/>
      <dgm:t>
        <a:bodyPr/>
        <a:lstStyle/>
        <a:p>
          <a:endParaRPr lang="en-US"/>
        </a:p>
      </dgm:t>
    </dgm:pt>
    <dgm:pt modelId="{76E842B7-0A8A-4B42-A4FB-7A102049F4EA}" type="sibTrans" cxnId="{D1EADE1F-8178-434C-86D4-05A8D81C9FD7}">
      <dgm:prSet/>
      <dgm:spPr/>
      <dgm:t>
        <a:bodyPr/>
        <a:lstStyle/>
        <a:p>
          <a:endParaRPr lang="en-US"/>
        </a:p>
      </dgm:t>
    </dgm:pt>
    <dgm:pt modelId="{746A5789-875E-4E5A-9561-3537C0B5D052}">
      <dgm:prSet/>
      <dgm:spPr/>
      <dgm:t>
        <a:bodyPr/>
        <a:lstStyle/>
        <a:p>
          <a:r>
            <a:rPr lang="en-US"/>
            <a:t>Clip potential hazard risk feature classes to bay area outline feature class</a:t>
          </a:r>
        </a:p>
      </dgm:t>
    </dgm:pt>
    <dgm:pt modelId="{9F88275A-F972-4B46-B82A-77D489C8ECDD}" type="parTrans" cxnId="{F2C877A8-AE78-4869-A10A-DF9485C6B1B6}">
      <dgm:prSet/>
      <dgm:spPr/>
      <dgm:t>
        <a:bodyPr/>
        <a:lstStyle/>
        <a:p>
          <a:endParaRPr lang="en-US"/>
        </a:p>
      </dgm:t>
    </dgm:pt>
    <dgm:pt modelId="{5D630357-F6AC-4B18-A5A8-101CFE23F8A5}" type="sibTrans" cxnId="{F2C877A8-AE78-4869-A10A-DF9485C6B1B6}">
      <dgm:prSet/>
      <dgm:spPr/>
      <dgm:t>
        <a:bodyPr/>
        <a:lstStyle/>
        <a:p>
          <a:endParaRPr lang="en-US"/>
        </a:p>
      </dgm:t>
    </dgm:pt>
    <dgm:pt modelId="{B090813B-7870-4458-825F-D8BE161378ED}">
      <dgm:prSet/>
      <dgm:spPr/>
      <dgm:t>
        <a:bodyPr/>
        <a:lstStyle/>
        <a:p>
          <a:r>
            <a:rPr lang="en-US"/>
            <a:t>Create</a:t>
          </a:r>
        </a:p>
      </dgm:t>
    </dgm:pt>
    <dgm:pt modelId="{12BBE265-7FAE-46F8-91EA-361D48081D05}" type="parTrans" cxnId="{1F02EC8A-7C38-4FCF-BF32-D470471CE5E3}">
      <dgm:prSet/>
      <dgm:spPr/>
      <dgm:t>
        <a:bodyPr/>
        <a:lstStyle/>
        <a:p>
          <a:endParaRPr lang="en-US"/>
        </a:p>
      </dgm:t>
    </dgm:pt>
    <dgm:pt modelId="{61584514-A2A8-4D65-84D7-6EB492E840D3}" type="sibTrans" cxnId="{1F02EC8A-7C38-4FCF-BF32-D470471CE5E3}">
      <dgm:prSet/>
      <dgm:spPr/>
      <dgm:t>
        <a:bodyPr/>
        <a:lstStyle/>
        <a:p>
          <a:endParaRPr lang="en-US"/>
        </a:p>
      </dgm:t>
    </dgm:pt>
    <dgm:pt modelId="{16BF9CAE-473D-4AC9-82AA-6AA6934C4E81}">
      <dgm:prSet/>
      <dgm:spPr/>
      <dgm:t>
        <a:bodyPr/>
        <a:lstStyle/>
        <a:p>
          <a:r>
            <a:rPr lang="en-US"/>
            <a:t>Create feature layers for waste generators and bay area outline feature classes</a:t>
          </a:r>
        </a:p>
      </dgm:t>
    </dgm:pt>
    <dgm:pt modelId="{EE76C048-C53A-4BEC-9C53-7C655A1179AD}" type="parTrans" cxnId="{EBAA1B5B-A15B-4387-ABA7-B9DBE5508B69}">
      <dgm:prSet/>
      <dgm:spPr/>
      <dgm:t>
        <a:bodyPr/>
        <a:lstStyle/>
        <a:p>
          <a:endParaRPr lang="en-US"/>
        </a:p>
      </dgm:t>
    </dgm:pt>
    <dgm:pt modelId="{7B14B73B-8F45-4D8B-86AA-8D301DC57026}" type="sibTrans" cxnId="{EBAA1B5B-A15B-4387-ABA7-B9DBE5508B69}">
      <dgm:prSet/>
      <dgm:spPr/>
      <dgm:t>
        <a:bodyPr/>
        <a:lstStyle/>
        <a:p>
          <a:endParaRPr lang="en-US"/>
        </a:p>
      </dgm:t>
    </dgm:pt>
    <dgm:pt modelId="{A7AF87DA-A499-4EFD-8F90-3DF9F85620B3}">
      <dgm:prSet/>
      <dgm:spPr/>
      <dgm:t>
        <a:bodyPr/>
        <a:lstStyle/>
        <a:p>
          <a:r>
            <a:rPr lang="en-US"/>
            <a:t>Select</a:t>
          </a:r>
        </a:p>
      </dgm:t>
    </dgm:pt>
    <dgm:pt modelId="{14E55239-E380-4FA8-A3EA-F379753F1ADD}" type="parTrans" cxnId="{B571BF18-1A3A-4F1C-8812-2B687C87A4FF}">
      <dgm:prSet/>
      <dgm:spPr/>
      <dgm:t>
        <a:bodyPr/>
        <a:lstStyle/>
        <a:p>
          <a:endParaRPr lang="en-US"/>
        </a:p>
      </dgm:t>
    </dgm:pt>
    <dgm:pt modelId="{9DC1AA79-154B-479D-9B20-295807320D29}" type="sibTrans" cxnId="{B571BF18-1A3A-4F1C-8812-2B687C87A4FF}">
      <dgm:prSet/>
      <dgm:spPr/>
      <dgm:t>
        <a:bodyPr/>
        <a:lstStyle/>
        <a:p>
          <a:endParaRPr lang="en-US"/>
        </a:p>
      </dgm:t>
    </dgm:pt>
    <dgm:pt modelId="{5B0539BC-EAE6-4648-A033-13CD7EE0057A}">
      <dgm:prSet/>
      <dgm:spPr/>
      <dgm:t>
        <a:bodyPr/>
        <a:lstStyle/>
        <a:p>
          <a:r>
            <a:rPr lang="en-US"/>
            <a:t>Select features from waste generators that are within the bay area. Use the get count and print functions to list the number of waste generators in the bay area.</a:t>
          </a:r>
        </a:p>
      </dgm:t>
    </dgm:pt>
    <dgm:pt modelId="{4AE40EA6-BDFB-4335-B9EE-8FEAB4DA4F2B}" type="parTrans" cxnId="{C4719AD0-6D46-4B73-ABC8-7EC2C7775CCE}">
      <dgm:prSet/>
      <dgm:spPr/>
      <dgm:t>
        <a:bodyPr/>
        <a:lstStyle/>
        <a:p>
          <a:endParaRPr lang="en-US"/>
        </a:p>
      </dgm:t>
    </dgm:pt>
    <dgm:pt modelId="{3A924A3B-7F9E-43A2-94B3-553F184F2162}" type="sibTrans" cxnId="{C4719AD0-6D46-4B73-ABC8-7EC2C7775CCE}">
      <dgm:prSet/>
      <dgm:spPr/>
      <dgm:t>
        <a:bodyPr/>
        <a:lstStyle/>
        <a:p>
          <a:endParaRPr lang="en-US"/>
        </a:p>
      </dgm:t>
    </dgm:pt>
    <dgm:pt modelId="{E1B99198-D586-4EA2-9432-5113AB824DA1}">
      <dgm:prSet/>
      <dgm:spPr/>
      <dgm:t>
        <a:bodyPr/>
        <a:lstStyle/>
        <a:p>
          <a:r>
            <a:rPr lang="en-US"/>
            <a:t>Copy</a:t>
          </a:r>
        </a:p>
      </dgm:t>
    </dgm:pt>
    <dgm:pt modelId="{24EA3CAA-2F68-4912-A3CC-C872E3824138}" type="parTrans" cxnId="{6C446D6F-F165-410F-810F-738FD78678A2}">
      <dgm:prSet/>
      <dgm:spPr/>
      <dgm:t>
        <a:bodyPr/>
        <a:lstStyle/>
        <a:p>
          <a:endParaRPr lang="en-US"/>
        </a:p>
      </dgm:t>
    </dgm:pt>
    <dgm:pt modelId="{2B5F5C76-5D80-45EB-8E32-FCD7AEB13D4E}" type="sibTrans" cxnId="{6C446D6F-F165-410F-810F-738FD78678A2}">
      <dgm:prSet/>
      <dgm:spPr/>
      <dgm:t>
        <a:bodyPr/>
        <a:lstStyle/>
        <a:p>
          <a:endParaRPr lang="en-US"/>
        </a:p>
      </dgm:t>
    </dgm:pt>
    <dgm:pt modelId="{877EB3EE-1A0D-485D-BE0A-851D0FE443F2}">
      <dgm:prSet/>
      <dgm:spPr/>
      <dgm:t>
        <a:bodyPr/>
        <a:lstStyle/>
        <a:p>
          <a:r>
            <a:rPr lang="en-US"/>
            <a:t>Copy selected features to new feature class</a:t>
          </a:r>
        </a:p>
      </dgm:t>
    </dgm:pt>
    <dgm:pt modelId="{3E05C245-54D0-4D29-9D95-C74A27B37E74}" type="parTrans" cxnId="{F40C636D-F83C-4D13-9F99-02C57C2D08CE}">
      <dgm:prSet/>
      <dgm:spPr/>
      <dgm:t>
        <a:bodyPr/>
        <a:lstStyle/>
        <a:p>
          <a:endParaRPr lang="en-US"/>
        </a:p>
      </dgm:t>
    </dgm:pt>
    <dgm:pt modelId="{8B12887F-3746-4D7B-9B8F-D0A52EF03544}" type="sibTrans" cxnId="{F40C636D-F83C-4D13-9F99-02C57C2D08CE}">
      <dgm:prSet/>
      <dgm:spPr/>
      <dgm:t>
        <a:bodyPr/>
        <a:lstStyle/>
        <a:p>
          <a:endParaRPr lang="en-US"/>
        </a:p>
      </dgm:t>
    </dgm:pt>
    <dgm:pt modelId="{E36B19E9-B7B0-4318-B0DC-95DE39295CC0}">
      <dgm:prSet/>
      <dgm:spPr/>
      <dgm:t>
        <a:bodyPr/>
        <a:lstStyle/>
        <a:p>
          <a:r>
            <a:rPr lang="en-US"/>
            <a:t>Join</a:t>
          </a:r>
        </a:p>
      </dgm:t>
    </dgm:pt>
    <dgm:pt modelId="{78B9F6B5-A0A5-48EE-9509-E15BE9C5DD28}" type="parTrans" cxnId="{DD27507C-8776-44A4-9802-C822CE07207B}">
      <dgm:prSet/>
      <dgm:spPr/>
      <dgm:t>
        <a:bodyPr/>
        <a:lstStyle/>
        <a:p>
          <a:endParaRPr lang="en-US"/>
        </a:p>
      </dgm:t>
    </dgm:pt>
    <dgm:pt modelId="{61585A55-8F5F-4C4E-9C30-DFDF94B11140}" type="sibTrans" cxnId="{DD27507C-8776-44A4-9802-C822CE07207B}">
      <dgm:prSet/>
      <dgm:spPr/>
      <dgm:t>
        <a:bodyPr/>
        <a:lstStyle/>
        <a:p>
          <a:endParaRPr lang="en-US"/>
        </a:p>
      </dgm:t>
    </dgm:pt>
    <dgm:pt modelId="{B0852066-D53A-41A5-B348-2407B952B156}">
      <dgm:prSet/>
      <dgm:spPr/>
      <dgm:t>
        <a:bodyPr/>
        <a:lstStyle/>
        <a:p>
          <a:r>
            <a:rPr lang="en-US"/>
            <a:t>Join landslide and liquefaction polygon feature class attributes to waste generator point feature class and create new feature class</a:t>
          </a:r>
        </a:p>
      </dgm:t>
    </dgm:pt>
    <dgm:pt modelId="{83D5B800-8EFC-4983-888D-683EA4154F13}" type="parTrans" cxnId="{CC258C36-7325-4D24-83D5-2E83CF68EA92}">
      <dgm:prSet/>
      <dgm:spPr/>
      <dgm:t>
        <a:bodyPr/>
        <a:lstStyle/>
        <a:p>
          <a:endParaRPr lang="en-US"/>
        </a:p>
      </dgm:t>
    </dgm:pt>
    <dgm:pt modelId="{06321CA6-3640-4180-B2A7-1519268482B8}" type="sibTrans" cxnId="{CC258C36-7325-4D24-83D5-2E83CF68EA92}">
      <dgm:prSet/>
      <dgm:spPr/>
      <dgm:t>
        <a:bodyPr/>
        <a:lstStyle/>
        <a:p>
          <a:endParaRPr lang="en-US"/>
        </a:p>
      </dgm:t>
    </dgm:pt>
    <dgm:pt modelId="{02CE64E6-9971-445B-92C1-031CE1EB3B3B}">
      <dgm:prSet/>
      <dgm:spPr/>
      <dgm:t>
        <a:bodyPr/>
        <a:lstStyle/>
        <a:p>
          <a:r>
            <a:rPr lang="en-US"/>
            <a:t>Add</a:t>
          </a:r>
        </a:p>
      </dgm:t>
    </dgm:pt>
    <dgm:pt modelId="{498955FF-5202-4846-85A3-796DDCA659C5}" type="parTrans" cxnId="{DA5226B3-546F-40CF-A9C7-57330C349DEE}">
      <dgm:prSet/>
      <dgm:spPr/>
      <dgm:t>
        <a:bodyPr/>
        <a:lstStyle/>
        <a:p>
          <a:endParaRPr lang="en-US"/>
        </a:p>
      </dgm:t>
    </dgm:pt>
    <dgm:pt modelId="{AE145EE1-A668-4910-9CDD-CE9F418E11B9}" type="sibTrans" cxnId="{DA5226B3-546F-40CF-A9C7-57330C349DEE}">
      <dgm:prSet/>
      <dgm:spPr/>
      <dgm:t>
        <a:bodyPr/>
        <a:lstStyle/>
        <a:p>
          <a:endParaRPr lang="en-US"/>
        </a:p>
      </dgm:t>
    </dgm:pt>
    <dgm:pt modelId="{F4933C59-3AF0-4818-A76C-F58954294ACE}">
      <dgm:prSet/>
      <dgm:spPr/>
      <dgm:t>
        <a:bodyPr/>
        <a:lstStyle/>
        <a:p>
          <a:r>
            <a:rPr lang="en-US"/>
            <a:t>Add two new fields to final waste generator feature class, one long integer and the other a text field</a:t>
          </a:r>
        </a:p>
      </dgm:t>
    </dgm:pt>
    <dgm:pt modelId="{34F55D86-5323-4194-955F-13EFB3927C44}" type="parTrans" cxnId="{63D06CC5-42B8-4A12-BC18-35DC4C1754D5}">
      <dgm:prSet/>
      <dgm:spPr/>
      <dgm:t>
        <a:bodyPr/>
        <a:lstStyle/>
        <a:p>
          <a:endParaRPr lang="en-US"/>
        </a:p>
      </dgm:t>
    </dgm:pt>
    <dgm:pt modelId="{20F3EFA9-16A0-4ED7-BF7D-197288341ABB}" type="sibTrans" cxnId="{63D06CC5-42B8-4A12-BC18-35DC4C1754D5}">
      <dgm:prSet/>
      <dgm:spPr/>
      <dgm:t>
        <a:bodyPr/>
        <a:lstStyle/>
        <a:p>
          <a:endParaRPr lang="en-US"/>
        </a:p>
      </dgm:t>
    </dgm:pt>
    <dgm:pt modelId="{FE1AB13B-2718-4696-BB4D-C0BF0EF1353D}">
      <dgm:prSet/>
      <dgm:spPr/>
      <dgm:t>
        <a:bodyPr/>
        <a:lstStyle/>
        <a:p>
          <a:r>
            <a:rPr lang="en-US"/>
            <a:t>Sum</a:t>
          </a:r>
        </a:p>
      </dgm:t>
    </dgm:pt>
    <dgm:pt modelId="{37C5F3C1-1C44-410F-BC1F-F317557DC829}" type="parTrans" cxnId="{B7C4ED0A-143C-413A-88D0-8154C1E433C2}">
      <dgm:prSet/>
      <dgm:spPr/>
      <dgm:t>
        <a:bodyPr/>
        <a:lstStyle/>
        <a:p>
          <a:endParaRPr lang="en-US"/>
        </a:p>
      </dgm:t>
    </dgm:pt>
    <dgm:pt modelId="{D0C709C3-7CA4-478E-A1D1-DFE1E615F698}" type="sibTrans" cxnId="{B7C4ED0A-143C-413A-88D0-8154C1E433C2}">
      <dgm:prSet/>
      <dgm:spPr/>
      <dgm:t>
        <a:bodyPr/>
        <a:lstStyle/>
        <a:p>
          <a:endParaRPr lang="en-US"/>
        </a:p>
      </dgm:t>
    </dgm:pt>
    <dgm:pt modelId="{CAE318F3-2FC6-4199-A5DD-DFF3351B9683}">
      <dgm:prSet/>
      <dgm:spPr/>
      <dgm:t>
        <a:bodyPr/>
        <a:lstStyle/>
        <a:p>
          <a:r>
            <a:rPr lang="en-US"/>
            <a:t>Sum the potential risk values of the joined fields from the landslide and liquefaction datasets using a python list, update cursor, and for loop in the long integer field.</a:t>
          </a:r>
        </a:p>
      </dgm:t>
    </dgm:pt>
    <dgm:pt modelId="{116281D0-0797-4CA6-86DD-8879461BBB86}" type="parTrans" cxnId="{880AFA96-5D69-4D1C-ACA6-342314131CCC}">
      <dgm:prSet/>
      <dgm:spPr/>
      <dgm:t>
        <a:bodyPr/>
        <a:lstStyle/>
        <a:p>
          <a:endParaRPr lang="en-US"/>
        </a:p>
      </dgm:t>
    </dgm:pt>
    <dgm:pt modelId="{FC093DE0-0FA4-4CB5-9B10-4C5C7F4DF031}" type="sibTrans" cxnId="{880AFA96-5D69-4D1C-ACA6-342314131CCC}">
      <dgm:prSet/>
      <dgm:spPr/>
      <dgm:t>
        <a:bodyPr/>
        <a:lstStyle/>
        <a:p>
          <a:endParaRPr lang="en-US"/>
        </a:p>
      </dgm:t>
    </dgm:pt>
    <dgm:pt modelId="{392657C6-B07D-469E-ABFD-9600C7564D9A}">
      <dgm:prSet/>
      <dgm:spPr/>
      <dgm:t>
        <a:bodyPr/>
        <a:lstStyle/>
        <a:p>
          <a:r>
            <a:rPr lang="en-US"/>
            <a:t>Populate</a:t>
          </a:r>
        </a:p>
      </dgm:t>
    </dgm:pt>
    <dgm:pt modelId="{57AEA787-0B79-40CD-82A6-0922FEA2E652}" type="parTrans" cxnId="{41ACCA22-2B31-4C82-BDAD-0AF12E507215}">
      <dgm:prSet/>
      <dgm:spPr/>
      <dgm:t>
        <a:bodyPr/>
        <a:lstStyle/>
        <a:p>
          <a:endParaRPr lang="en-US"/>
        </a:p>
      </dgm:t>
    </dgm:pt>
    <dgm:pt modelId="{6AC07801-17DD-4652-A6BD-1113770FF254}" type="sibTrans" cxnId="{41ACCA22-2B31-4C82-BDAD-0AF12E507215}">
      <dgm:prSet/>
      <dgm:spPr/>
      <dgm:t>
        <a:bodyPr/>
        <a:lstStyle/>
        <a:p>
          <a:endParaRPr lang="en-US"/>
        </a:p>
      </dgm:t>
    </dgm:pt>
    <dgm:pt modelId="{B09FFC39-B56D-47B1-A27D-13D993B9FF52}">
      <dgm:prSet/>
      <dgm:spPr/>
      <dgm:t>
        <a:bodyPr/>
        <a:lstStyle/>
        <a:p>
          <a:r>
            <a:rPr lang="en-US"/>
            <a:t>Populate the hazard level text field using a python list, update cursor, for loop, and Boolean logic. </a:t>
          </a:r>
        </a:p>
      </dgm:t>
    </dgm:pt>
    <dgm:pt modelId="{FE4517C0-EE74-452D-8B0C-AE16559220A7}" type="parTrans" cxnId="{471B39E7-863C-4679-8CEB-337760ED0EFE}">
      <dgm:prSet/>
      <dgm:spPr/>
      <dgm:t>
        <a:bodyPr/>
        <a:lstStyle/>
        <a:p>
          <a:endParaRPr lang="en-US"/>
        </a:p>
      </dgm:t>
    </dgm:pt>
    <dgm:pt modelId="{2A9533F4-C951-4803-8F6C-2E2BB675F479}" type="sibTrans" cxnId="{471B39E7-863C-4679-8CEB-337760ED0EFE}">
      <dgm:prSet/>
      <dgm:spPr/>
      <dgm:t>
        <a:bodyPr/>
        <a:lstStyle/>
        <a:p>
          <a:endParaRPr lang="en-US"/>
        </a:p>
      </dgm:t>
    </dgm:pt>
    <dgm:pt modelId="{742A70BD-6ED3-4207-95FE-28007F4595F8}" type="pres">
      <dgm:prSet presAssocID="{CA46D4A2-3B4C-418F-ADC6-2AD57F7DAE7A}" presName="Name0" presStyleCnt="0">
        <dgm:presLayoutVars>
          <dgm:dir/>
          <dgm:animLvl val="lvl"/>
          <dgm:resizeHandles val="exact"/>
        </dgm:presLayoutVars>
      </dgm:prSet>
      <dgm:spPr/>
    </dgm:pt>
    <dgm:pt modelId="{457DE871-3819-4C9D-97F4-8BA2F59BE36D}" type="pres">
      <dgm:prSet presAssocID="{392657C6-B07D-469E-ABFD-9600C7564D9A}" presName="boxAndChildren" presStyleCnt="0"/>
      <dgm:spPr/>
    </dgm:pt>
    <dgm:pt modelId="{8DAA75B8-EB87-44B1-86ED-040782CD98F4}" type="pres">
      <dgm:prSet presAssocID="{392657C6-B07D-469E-ABFD-9600C7564D9A}" presName="parentTextBox" presStyleLbl="alignNode1" presStyleIdx="0" presStyleCnt="9"/>
      <dgm:spPr/>
    </dgm:pt>
    <dgm:pt modelId="{3C9694B6-78F5-4CE7-838B-98D02692A5DB}" type="pres">
      <dgm:prSet presAssocID="{392657C6-B07D-469E-ABFD-9600C7564D9A}" presName="descendantBox" presStyleLbl="bgAccFollowNode1" presStyleIdx="0" presStyleCnt="9"/>
      <dgm:spPr/>
    </dgm:pt>
    <dgm:pt modelId="{82107F9C-C058-4AF6-A5A5-63C2F29222DC}" type="pres">
      <dgm:prSet presAssocID="{D0C709C3-7CA4-478E-A1D1-DFE1E615F698}" presName="sp" presStyleCnt="0"/>
      <dgm:spPr/>
    </dgm:pt>
    <dgm:pt modelId="{C16AC6F8-7BDE-4AE4-8C8E-74F0157BF40C}" type="pres">
      <dgm:prSet presAssocID="{FE1AB13B-2718-4696-BB4D-C0BF0EF1353D}" presName="arrowAndChildren" presStyleCnt="0"/>
      <dgm:spPr/>
    </dgm:pt>
    <dgm:pt modelId="{BD3DC538-3BD7-4996-A0DD-1CA5EC563812}" type="pres">
      <dgm:prSet presAssocID="{FE1AB13B-2718-4696-BB4D-C0BF0EF1353D}" presName="parentTextArrow" presStyleLbl="node1" presStyleIdx="0" presStyleCnt="0"/>
      <dgm:spPr/>
    </dgm:pt>
    <dgm:pt modelId="{ED993E20-2D51-4918-8CDD-66F1E01BE67D}" type="pres">
      <dgm:prSet presAssocID="{FE1AB13B-2718-4696-BB4D-C0BF0EF1353D}" presName="arrow" presStyleLbl="alignNode1" presStyleIdx="1" presStyleCnt="9"/>
      <dgm:spPr/>
    </dgm:pt>
    <dgm:pt modelId="{0928BF01-08C3-4B1D-979F-AB07570734B4}" type="pres">
      <dgm:prSet presAssocID="{FE1AB13B-2718-4696-BB4D-C0BF0EF1353D}" presName="descendantArrow" presStyleLbl="bgAccFollowNode1" presStyleIdx="1" presStyleCnt="9"/>
      <dgm:spPr/>
    </dgm:pt>
    <dgm:pt modelId="{99133AB9-CF3A-4222-B9E6-C3F852BDF388}" type="pres">
      <dgm:prSet presAssocID="{AE145EE1-A668-4910-9CDD-CE9F418E11B9}" presName="sp" presStyleCnt="0"/>
      <dgm:spPr/>
    </dgm:pt>
    <dgm:pt modelId="{3A0C8D4A-D406-4AFB-85CF-194E40C97518}" type="pres">
      <dgm:prSet presAssocID="{02CE64E6-9971-445B-92C1-031CE1EB3B3B}" presName="arrowAndChildren" presStyleCnt="0"/>
      <dgm:spPr/>
    </dgm:pt>
    <dgm:pt modelId="{372341AD-26E4-4A0B-9119-4258F8C650C0}" type="pres">
      <dgm:prSet presAssocID="{02CE64E6-9971-445B-92C1-031CE1EB3B3B}" presName="parentTextArrow" presStyleLbl="node1" presStyleIdx="0" presStyleCnt="0"/>
      <dgm:spPr/>
    </dgm:pt>
    <dgm:pt modelId="{B62BDC1C-03D5-45F5-92F6-7F6FC8F58570}" type="pres">
      <dgm:prSet presAssocID="{02CE64E6-9971-445B-92C1-031CE1EB3B3B}" presName="arrow" presStyleLbl="alignNode1" presStyleIdx="2" presStyleCnt="9"/>
      <dgm:spPr/>
    </dgm:pt>
    <dgm:pt modelId="{76301A10-E07E-4410-A6A5-E5AF9FA2CE3F}" type="pres">
      <dgm:prSet presAssocID="{02CE64E6-9971-445B-92C1-031CE1EB3B3B}" presName="descendantArrow" presStyleLbl="bgAccFollowNode1" presStyleIdx="2" presStyleCnt="9"/>
      <dgm:spPr/>
    </dgm:pt>
    <dgm:pt modelId="{0C90E19C-A576-44EA-9616-67759D541FBC}" type="pres">
      <dgm:prSet presAssocID="{61585A55-8F5F-4C4E-9C30-DFDF94B11140}" presName="sp" presStyleCnt="0"/>
      <dgm:spPr/>
    </dgm:pt>
    <dgm:pt modelId="{07A442EA-FFAE-41BE-AFC7-7CBFD0FC478E}" type="pres">
      <dgm:prSet presAssocID="{E36B19E9-B7B0-4318-B0DC-95DE39295CC0}" presName="arrowAndChildren" presStyleCnt="0"/>
      <dgm:spPr/>
    </dgm:pt>
    <dgm:pt modelId="{D0898B56-EB96-4DD6-8D3D-63299C0C3BCC}" type="pres">
      <dgm:prSet presAssocID="{E36B19E9-B7B0-4318-B0DC-95DE39295CC0}" presName="parentTextArrow" presStyleLbl="node1" presStyleIdx="0" presStyleCnt="0"/>
      <dgm:spPr/>
    </dgm:pt>
    <dgm:pt modelId="{F45DB284-D620-4297-B49E-21AA0B445127}" type="pres">
      <dgm:prSet presAssocID="{E36B19E9-B7B0-4318-B0DC-95DE39295CC0}" presName="arrow" presStyleLbl="alignNode1" presStyleIdx="3" presStyleCnt="9"/>
      <dgm:spPr/>
    </dgm:pt>
    <dgm:pt modelId="{87C7C75A-F431-4F65-98F2-2C4DD38F5613}" type="pres">
      <dgm:prSet presAssocID="{E36B19E9-B7B0-4318-B0DC-95DE39295CC0}" presName="descendantArrow" presStyleLbl="bgAccFollowNode1" presStyleIdx="3" presStyleCnt="9"/>
      <dgm:spPr/>
    </dgm:pt>
    <dgm:pt modelId="{08239205-FB6C-410D-A371-A19DCC132AFA}" type="pres">
      <dgm:prSet presAssocID="{2B5F5C76-5D80-45EB-8E32-FCD7AEB13D4E}" presName="sp" presStyleCnt="0"/>
      <dgm:spPr/>
    </dgm:pt>
    <dgm:pt modelId="{FE6BE6B3-0903-40C3-B0E6-D28DB9A08BF8}" type="pres">
      <dgm:prSet presAssocID="{E1B99198-D586-4EA2-9432-5113AB824DA1}" presName="arrowAndChildren" presStyleCnt="0"/>
      <dgm:spPr/>
    </dgm:pt>
    <dgm:pt modelId="{8315EF70-BE9E-4843-B0B1-64F7F66A9DD9}" type="pres">
      <dgm:prSet presAssocID="{E1B99198-D586-4EA2-9432-5113AB824DA1}" presName="parentTextArrow" presStyleLbl="node1" presStyleIdx="0" presStyleCnt="0"/>
      <dgm:spPr/>
    </dgm:pt>
    <dgm:pt modelId="{72F171A7-637D-4843-8804-987090935411}" type="pres">
      <dgm:prSet presAssocID="{E1B99198-D586-4EA2-9432-5113AB824DA1}" presName="arrow" presStyleLbl="alignNode1" presStyleIdx="4" presStyleCnt="9"/>
      <dgm:spPr/>
    </dgm:pt>
    <dgm:pt modelId="{E5AA316A-5BB0-4150-976D-5D5C22946BF9}" type="pres">
      <dgm:prSet presAssocID="{E1B99198-D586-4EA2-9432-5113AB824DA1}" presName="descendantArrow" presStyleLbl="bgAccFollowNode1" presStyleIdx="4" presStyleCnt="9"/>
      <dgm:spPr/>
    </dgm:pt>
    <dgm:pt modelId="{5B90D5CF-F47E-43F9-A548-84D2F1D1E493}" type="pres">
      <dgm:prSet presAssocID="{9DC1AA79-154B-479D-9B20-295807320D29}" presName="sp" presStyleCnt="0"/>
      <dgm:spPr/>
    </dgm:pt>
    <dgm:pt modelId="{D5F3F5A3-7459-4D2B-A25C-2B2D16665B4E}" type="pres">
      <dgm:prSet presAssocID="{A7AF87DA-A499-4EFD-8F90-3DF9F85620B3}" presName="arrowAndChildren" presStyleCnt="0"/>
      <dgm:spPr/>
    </dgm:pt>
    <dgm:pt modelId="{5045AEB3-3807-4D67-A885-AD5DD5553663}" type="pres">
      <dgm:prSet presAssocID="{A7AF87DA-A499-4EFD-8F90-3DF9F85620B3}" presName="parentTextArrow" presStyleLbl="node1" presStyleIdx="0" presStyleCnt="0"/>
      <dgm:spPr/>
    </dgm:pt>
    <dgm:pt modelId="{1F320CD9-8E8A-45E2-B0CE-0B663AEAB1BC}" type="pres">
      <dgm:prSet presAssocID="{A7AF87DA-A499-4EFD-8F90-3DF9F85620B3}" presName="arrow" presStyleLbl="alignNode1" presStyleIdx="5" presStyleCnt="9"/>
      <dgm:spPr/>
    </dgm:pt>
    <dgm:pt modelId="{70A101AE-BDC7-4C46-B521-AA24EBE41E96}" type="pres">
      <dgm:prSet presAssocID="{A7AF87DA-A499-4EFD-8F90-3DF9F85620B3}" presName="descendantArrow" presStyleLbl="bgAccFollowNode1" presStyleIdx="5" presStyleCnt="9"/>
      <dgm:spPr/>
    </dgm:pt>
    <dgm:pt modelId="{2395D5AC-508E-445B-B119-13410100B2F9}" type="pres">
      <dgm:prSet presAssocID="{61584514-A2A8-4D65-84D7-6EB492E840D3}" presName="sp" presStyleCnt="0"/>
      <dgm:spPr/>
    </dgm:pt>
    <dgm:pt modelId="{3A50F991-E176-42B8-9CB8-8C1EE3E51EDD}" type="pres">
      <dgm:prSet presAssocID="{B090813B-7870-4458-825F-D8BE161378ED}" presName="arrowAndChildren" presStyleCnt="0"/>
      <dgm:spPr/>
    </dgm:pt>
    <dgm:pt modelId="{68CDF4D2-D4A4-442D-B0CC-7531E58FF96F}" type="pres">
      <dgm:prSet presAssocID="{B090813B-7870-4458-825F-D8BE161378ED}" presName="parentTextArrow" presStyleLbl="node1" presStyleIdx="0" presStyleCnt="0"/>
      <dgm:spPr/>
    </dgm:pt>
    <dgm:pt modelId="{4767DB33-D054-40C7-89B7-646DE47F3492}" type="pres">
      <dgm:prSet presAssocID="{B090813B-7870-4458-825F-D8BE161378ED}" presName="arrow" presStyleLbl="alignNode1" presStyleIdx="6" presStyleCnt="9"/>
      <dgm:spPr/>
    </dgm:pt>
    <dgm:pt modelId="{8C0A504D-6EAD-4852-A806-ABB0DA3D702C}" type="pres">
      <dgm:prSet presAssocID="{B090813B-7870-4458-825F-D8BE161378ED}" presName="descendantArrow" presStyleLbl="bgAccFollowNode1" presStyleIdx="6" presStyleCnt="9"/>
      <dgm:spPr/>
    </dgm:pt>
    <dgm:pt modelId="{67B32594-53C1-4F98-9B7B-F6B197C99D2E}" type="pres">
      <dgm:prSet presAssocID="{76E842B7-0A8A-4B42-A4FB-7A102049F4EA}" presName="sp" presStyleCnt="0"/>
      <dgm:spPr/>
    </dgm:pt>
    <dgm:pt modelId="{F5484316-06BD-477D-8FDE-CE81CF8AC791}" type="pres">
      <dgm:prSet presAssocID="{D83DB400-7190-4438-AED4-CBDF568A75FB}" presName="arrowAndChildren" presStyleCnt="0"/>
      <dgm:spPr/>
    </dgm:pt>
    <dgm:pt modelId="{438BC69E-4D8C-438D-83B9-DB597F20551A}" type="pres">
      <dgm:prSet presAssocID="{D83DB400-7190-4438-AED4-CBDF568A75FB}" presName="parentTextArrow" presStyleLbl="node1" presStyleIdx="0" presStyleCnt="0"/>
      <dgm:spPr/>
    </dgm:pt>
    <dgm:pt modelId="{82D2A9BB-06B2-4B07-8C42-CA0B953C5DEC}" type="pres">
      <dgm:prSet presAssocID="{D83DB400-7190-4438-AED4-CBDF568A75FB}" presName="arrow" presStyleLbl="alignNode1" presStyleIdx="7" presStyleCnt="9"/>
      <dgm:spPr/>
    </dgm:pt>
    <dgm:pt modelId="{4699F6A7-2706-4F17-9949-F3DBC0D1F02C}" type="pres">
      <dgm:prSet presAssocID="{D83DB400-7190-4438-AED4-CBDF568A75FB}" presName="descendantArrow" presStyleLbl="bgAccFollowNode1" presStyleIdx="7" presStyleCnt="9"/>
      <dgm:spPr/>
    </dgm:pt>
    <dgm:pt modelId="{DABDE3E3-6780-40B8-9630-D382755C246C}" type="pres">
      <dgm:prSet presAssocID="{F95B5ED0-6238-4CDF-9017-6602C80A31E7}" presName="sp" presStyleCnt="0"/>
      <dgm:spPr/>
    </dgm:pt>
    <dgm:pt modelId="{EE2DE81C-94F6-40AE-B4EA-B54900452C6A}" type="pres">
      <dgm:prSet presAssocID="{E3D86C0A-07B9-4B16-A835-CD9DBF92AFED}" presName="arrowAndChildren" presStyleCnt="0"/>
      <dgm:spPr/>
    </dgm:pt>
    <dgm:pt modelId="{0EB41009-D224-4915-B79B-6237C55B57AD}" type="pres">
      <dgm:prSet presAssocID="{E3D86C0A-07B9-4B16-A835-CD9DBF92AFED}" presName="parentTextArrow" presStyleLbl="node1" presStyleIdx="0" presStyleCnt="0"/>
      <dgm:spPr/>
    </dgm:pt>
    <dgm:pt modelId="{2CD8F21D-80ED-452B-8882-B9E8027A92A6}" type="pres">
      <dgm:prSet presAssocID="{E3D86C0A-07B9-4B16-A835-CD9DBF92AFED}" presName="arrow" presStyleLbl="alignNode1" presStyleIdx="8" presStyleCnt="9"/>
      <dgm:spPr/>
    </dgm:pt>
    <dgm:pt modelId="{2EAB379F-E45B-48ED-BDEC-54BCD80B01D7}" type="pres">
      <dgm:prSet presAssocID="{E3D86C0A-07B9-4B16-A835-CD9DBF92AFED}" presName="descendantArrow" presStyleLbl="bgAccFollowNode1" presStyleIdx="8" presStyleCnt="9"/>
      <dgm:spPr/>
    </dgm:pt>
  </dgm:ptLst>
  <dgm:cxnLst>
    <dgm:cxn modelId="{B7C4ED0A-143C-413A-88D0-8154C1E433C2}" srcId="{CA46D4A2-3B4C-418F-ADC6-2AD57F7DAE7A}" destId="{FE1AB13B-2718-4696-BB4D-C0BF0EF1353D}" srcOrd="7" destOrd="0" parTransId="{37C5F3C1-1C44-410F-BC1F-F317557DC829}" sibTransId="{D0C709C3-7CA4-478E-A1D1-DFE1E615F698}"/>
    <dgm:cxn modelId="{473D0112-37B1-476B-BFB5-E67BDE7D6249}" type="presOf" srcId="{FE1AB13B-2718-4696-BB4D-C0BF0EF1353D}" destId="{BD3DC538-3BD7-4996-A0DD-1CA5EC563812}" srcOrd="0" destOrd="0" presId="urn:microsoft.com/office/officeart/2016/7/layout/VerticalDownArrowProcess"/>
    <dgm:cxn modelId="{CFB3D615-EC95-4A87-820B-955001DAF198}" type="presOf" srcId="{E1B99198-D586-4EA2-9432-5113AB824DA1}" destId="{72F171A7-637D-4843-8804-987090935411}" srcOrd="1" destOrd="0" presId="urn:microsoft.com/office/officeart/2016/7/layout/VerticalDownArrowProcess"/>
    <dgm:cxn modelId="{B571BF18-1A3A-4F1C-8812-2B687C87A4FF}" srcId="{CA46D4A2-3B4C-418F-ADC6-2AD57F7DAE7A}" destId="{A7AF87DA-A499-4EFD-8F90-3DF9F85620B3}" srcOrd="3" destOrd="0" parTransId="{14E55239-E380-4FA8-A3EA-F379753F1ADD}" sibTransId="{9DC1AA79-154B-479D-9B20-295807320D29}"/>
    <dgm:cxn modelId="{D1EADE1F-8178-434C-86D4-05A8D81C9FD7}" srcId="{CA46D4A2-3B4C-418F-ADC6-2AD57F7DAE7A}" destId="{D83DB400-7190-4438-AED4-CBDF568A75FB}" srcOrd="1" destOrd="0" parTransId="{F4732639-2E05-4D69-90C7-4E4E4DAF50D0}" sibTransId="{76E842B7-0A8A-4B42-A4FB-7A102049F4EA}"/>
    <dgm:cxn modelId="{41ACCA22-2B31-4C82-BDAD-0AF12E507215}" srcId="{CA46D4A2-3B4C-418F-ADC6-2AD57F7DAE7A}" destId="{392657C6-B07D-469E-ABFD-9600C7564D9A}" srcOrd="8" destOrd="0" parTransId="{57AEA787-0B79-40CD-82A6-0922FEA2E652}" sibTransId="{6AC07801-17DD-4652-A6BD-1113770FF254}"/>
    <dgm:cxn modelId="{CB8EB92B-E4EF-4C22-83F8-3B88F0383460}" type="presOf" srcId="{F4933C59-3AF0-4818-A76C-F58954294ACE}" destId="{76301A10-E07E-4410-A6A5-E5AF9FA2CE3F}" srcOrd="0" destOrd="0" presId="urn:microsoft.com/office/officeart/2016/7/layout/VerticalDownArrowProcess"/>
    <dgm:cxn modelId="{5F805A2F-13ED-4010-A0E8-232205A8DAFD}" type="presOf" srcId="{5B0539BC-EAE6-4648-A033-13CD7EE0057A}" destId="{70A101AE-BDC7-4C46-B521-AA24EBE41E96}" srcOrd="0" destOrd="0" presId="urn:microsoft.com/office/officeart/2016/7/layout/VerticalDownArrowProcess"/>
    <dgm:cxn modelId="{CC258C36-7325-4D24-83D5-2E83CF68EA92}" srcId="{E36B19E9-B7B0-4318-B0DC-95DE39295CC0}" destId="{B0852066-D53A-41A5-B348-2407B952B156}" srcOrd="0" destOrd="0" parTransId="{83D5B800-8EFC-4983-888D-683EA4154F13}" sibTransId="{06321CA6-3640-4180-B2A7-1519268482B8}"/>
    <dgm:cxn modelId="{EBAA1B5B-A15B-4387-ABA7-B9DBE5508B69}" srcId="{B090813B-7870-4458-825F-D8BE161378ED}" destId="{16BF9CAE-473D-4AC9-82AA-6AA6934C4E81}" srcOrd="0" destOrd="0" parTransId="{EE76C048-C53A-4BEC-9C53-7C655A1179AD}" sibTransId="{7B14B73B-8F45-4D8B-86AA-8D301DC57026}"/>
    <dgm:cxn modelId="{5F432144-9AA7-411E-A5D5-2935582A1970}" type="presOf" srcId="{A7AF87DA-A499-4EFD-8F90-3DF9F85620B3}" destId="{5045AEB3-3807-4D67-A885-AD5DD5553663}" srcOrd="0" destOrd="0" presId="urn:microsoft.com/office/officeart/2016/7/layout/VerticalDownArrowProcess"/>
    <dgm:cxn modelId="{E0917F64-87C9-4F51-B35C-ACDEB6F38A63}" type="presOf" srcId="{E1B99198-D586-4EA2-9432-5113AB824DA1}" destId="{8315EF70-BE9E-4843-B0B1-64F7F66A9DD9}" srcOrd="0" destOrd="0" presId="urn:microsoft.com/office/officeart/2016/7/layout/VerticalDownArrowProcess"/>
    <dgm:cxn modelId="{FC329B48-CBE9-4831-B74C-9EF72CCB43CC}" type="presOf" srcId="{02CE64E6-9971-445B-92C1-031CE1EB3B3B}" destId="{372341AD-26E4-4A0B-9119-4258F8C650C0}" srcOrd="0" destOrd="0" presId="urn:microsoft.com/office/officeart/2016/7/layout/VerticalDownArrowProcess"/>
    <dgm:cxn modelId="{C0B0A749-1F98-4FA9-9434-5DE03CC27151}" type="presOf" srcId="{D83DB400-7190-4438-AED4-CBDF568A75FB}" destId="{82D2A9BB-06B2-4B07-8C42-CA0B953C5DEC}" srcOrd="1" destOrd="0" presId="urn:microsoft.com/office/officeart/2016/7/layout/VerticalDownArrowProcess"/>
    <dgm:cxn modelId="{7C4A1F4B-41F0-4850-A292-9BABB203F901}" type="presOf" srcId="{E3D86C0A-07B9-4B16-A835-CD9DBF92AFED}" destId="{0EB41009-D224-4915-B79B-6237C55B57AD}" srcOrd="0" destOrd="0" presId="urn:microsoft.com/office/officeart/2016/7/layout/VerticalDownArrowProcess"/>
    <dgm:cxn modelId="{48894A4C-5875-4EF6-B685-E3DD24B314ED}" type="presOf" srcId="{746A5789-875E-4E5A-9561-3537C0B5D052}" destId="{4699F6A7-2706-4F17-9949-F3DBC0D1F02C}" srcOrd="0" destOrd="0" presId="urn:microsoft.com/office/officeart/2016/7/layout/VerticalDownArrowProcess"/>
    <dgm:cxn modelId="{F40C636D-F83C-4D13-9F99-02C57C2D08CE}" srcId="{E1B99198-D586-4EA2-9432-5113AB824DA1}" destId="{877EB3EE-1A0D-485D-BE0A-851D0FE443F2}" srcOrd="0" destOrd="0" parTransId="{3E05C245-54D0-4D29-9D95-C74A27B37E74}" sibTransId="{8B12887F-3746-4D7B-9B8F-D0A52EF03544}"/>
    <dgm:cxn modelId="{1A1BEB6E-D5F1-443E-AC04-A19575D441A2}" type="presOf" srcId="{E36B19E9-B7B0-4318-B0DC-95DE39295CC0}" destId="{D0898B56-EB96-4DD6-8D3D-63299C0C3BCC}" srcOrd="0" destOrd="0" presId="urn:microsoft.com/office/officeart/2016/7/layout/VerticalDownArrowProcess"/>
    <dgm:cxn modelId="{6C446D6F-F165-410F-810F-738FD78678A2}" srcId="{CA46D4A2-3B4C-418F-ADC6-2AD57F7DAE7A}" destId="{E1B99198-D586-4EA2-9432-5113AB824DA1}" srcOrd="4" destOrd="0" parTransId="{24EA3CAA-2F68-4912-A3CC-C872E3824138}" sibTransId="{2B5F5C76-5D80-45EB-8E32-FCD7AEB13D4E}"/>
    <dgm:cxn modelId="{04E54A71-60D5-46C6-BF37-1CCA55EA1D7F}" type="presOf" srcId="{D83DB400-7190-4438-AED4-CBDF568A75FB}" destId="{438BC69E-4D8C-438D-83B9-DB597F20551A}" srcOrd="0" destOrd="0" presId="urn:microsoft.com/office/officeart/2016/7/layout/VerticalDownArrowProcess"/>
    <dgm:cxn modelId="{F8A20273-42AF-45E5-BB06-8CDBC03B80B7}" type="presOf" srcId="{EBDA37E8-7575-4912-82CB-FDD37953A539}" destId="{2EAB379F-E45B-48ED-BDEC-54BCD80B01D7}" srcOrd="0" destOrd="0" presId="urn:microsoft.com/office/officeart/2016/7/layout/VerticalDownArrowProcess"/>
    <dgm:cxn modelId="{A4AF7076-1157-4380-AE9A-FD4B3E38D27F}" type="presOf" srcId="{B090813B-7870-4458-825F-D8BE161378ED}" destId="{68CDF4D2-D4A4-442D-B0CC-7531E58FF96F}" srcOrd="0" destOrd="0" presId="urn:microsoft.com/office/officeart/2016/7/layout/VerticalDownArrowProcess"/>
    <dgm:cxn modelId="{DD27507C-8776-44A4-9802-C822CE07207B}" srcId="{CA46D4A2-3B4C-418F-ADC6-2AD57F7DAE7A}" destId="{E36B19E9-B7B0-4318-B0DC-95DE39295CC0}" srcOrd="5" destOrd="0" parTransId="{78B9F6B5-A0A5-48EE-9509-E15BE9C5DD28}" sibTransId="{61585A55-8F5F-4C4E-9C30-DFDF94B11140}"/>
    <dgm:cxn modelId="{5DC42E86-7765-49D8-99EC-149A1DCB691C}" type="presOf" srcId="{E3D86C0A-07B9-4B16-A835-CD9DBF92AFED}" destId="{2CD8F21D-80ED-452B-8882-B9E8027A92A6}" srcOrd="1" destOrd="0" presId="urn:microsoft.com/office/officeart/2016/7/layout/VerticalDownArrowProcess"/>
    <dgm:cxn modelId="{1F02EC8A-7C38-4FCF-BF32-D470471CE5E3}" srcId="{CA46D4A2-3B4C-418F-ADC6-2AD57F7DAE7A}" destId="{B090813B-7870-4458-825F-D8BE161378ED}" srcOrd="2" destOrd="0" parTransId="{12BBE265-7FAE-46F8-91EA-361D48081D05}" sibTransId="{61584514-A2A8-4D65-84D7-6EB492E840D3}"/>
    <dgm:cxn modelId="{A65B5690-221B-46EB-9C5F-2D26A1BAD43C}" type="presOf" srcId="{B0852066-D53A-41A5-B348-2407B952B156}" destId="{87C7C75A-F431-4F65-98F2-2C4DD38F5613}" srcOrd="0" destOrd="0" presId="urn:microsoft.com/office/officeart/2016/7/layout/VerticalDownArrowProcess"/>
    <dgm:cxn modelId="{2BCFC290-0803-4755-8903-ABCD797C81B3}" srcId="{CA46D4A2-3B4C-418F-ADC6-2AD57F7DAE7A}" destId="{E3D86C0A-07B9-4B16-A835-CD9DBF92AFED}" srcOrd="0" destOrd="0" parTransId="{997071FF-4CCF-4F64-AF4C-D4D542240048}" sibTransId="{F95B5ED0-6238-4CDF-9017-6602C80A31E7}"/>
    <dgm:cxn modelId="{FE671F91-6768-4BF6-9B13-7F6DC011409E}" type="presOf" srcId="{FE1AB13B-2718-4696-BB4D-C0BF0EF1353D}" destId="{ED993E20-2D51-4918-8CDD-66F1E01BE67D}" srcOrd="1" destOrd="0" presId="urn:microsoft.com/office/officeart/2016/7/layout/VerticalDownArrowProcess"/>
    <dgm:cxn modelId="{880AFA96-5D69-4D1C-ACA6-342314131CCC}" srcId="{FE1AB13B-2718-4696-BB4D-C0BF0EF1353D}" destId="{CAE318F3-2FC6-4199-A5DD-DFF3351B9683}" srcOrd="0" destOrd="0" parTransId="{116281D0-0797-4CA6-86DD-8879461BBB86}" sibTransId="{FC093DE0-0FA4-4CB5-9B10-4C5C7F4DF031}"/>
    <dgm:cxn modelId="{4A8AFD96-B156-423E-A2FD-FC720705C007}" type="presOf" srcId="{16BF9CAE-473D-4AC9-82AA-6AA6934C4E81}" destId="{8C0A504D-6EAD-4852-A806-ABB0DA3D702C}" srcOrd="0" destOrd="0" presId="urn:microsoft.com/office/officeart/2016/7/layout/VerticalDownArrowProcess"/>
    <dgm:cxn modelId="{04F19AA4-C7AC-4B05-95DF-C966829D227A}" type="presOf" srcId="{CAE318F3-2FC6-4199-A5DD-DFF3351B9683}" destId="{0928BF01-08C3-4B1D-979F-AB07570734B4}" srcOrd="0" destOrd="0" presId="urn:microsoft.com/office/officeart/2016/7/layout/VerticalDownArrowProcess"/>
    <dgm:cxn modelId="{F2C877A8-AE78-4869-A10A-DF9485C6B1B6}" srcId="{D83DB400-7190-4438-AED4-CBDF568A75FB}" destId="{746A5789-875E-4E5A-9561-3537C0B5D052}" srcOrd="0" destOrd="0" parTransId="{9F88275A-F972-4B46-B82A-77D489C8ECDD}" sibTransId="{5D630357-F6AC-4B18-A5A8-101CFE23F8A5}"/>
    <dgm:cxn modelId="{DA5226B3-546F-40CF-A9C7-57330C349DEE}" srcId="{CA46D4A2-3B4C-418F-ADC6-2AD57F7DAE7A}" destId="{02CE64E6-9971-445B-92C1-031CE1EB3B3B}" srcOrd="6" destOrd="0" parTransId="{498955FF-5202-4846-85A3-796DDCA659C5}" sibTransId="{AE145EE1-A668-4910-9CDD-CE9F418E11B9}"/>
    <dgm:cxn modelId="{12E9E0B5-7CD6-4D29-A82E-86EB2FC5B4BE}" type="presOf" srcId="{392657C6-B07D-469E-ABFD-9600C7564D9A}" destId="{8DAA75B8-EB87-44B1-86ED-040782CD98F4}" srcOrd="0" destOrd="0" presId="urn:microsoft.com/office/officeart/2016/7/layout/VerticalDownArrowProcess"/>
    <dgm:cxn modelId="{8241B8C1-2633-4528-B16D-7032B876D4D0}" type="presOf" srcId="{02CE64E6-9971-445B-92C1-031CE1EB3B3B}" destId="{B62BDC1C-03D5-45F5-92F6-7F6FC8F58570}" srcOrd="1" destOrd="0" presId="urn:microsoft.com/office/officeart/2016/7/layout/VerticalDownArrowProcess"/>
    <dgm:cxn modelId="{63D06CC5-42B8-4A12-BC18-35DC4C1754D5}" srcId="{02CE64E6-9971-445B-92C1-031CE1EB3B3B}" destId="{F4933C59-3AF0-4818-A76C-F58954294ACE}" srcOrd="0" destOrd="0" parTransId="{34F55D86-5323-4194-955F-13EFB3927C44}" sibTransId="{20F3EFA9-16A0-4ED7-BF7D-197288341ABB}"/>
    <dgm:cxn modelId="{A556CEC6-D97E-482C-90C3-8C3B48BD2EB7}" type="presOf" srcId="{B09FFC39-B56D-47B1-A27D-13D993B9FF52}" destId="{3C9694B6-78F5-4CE7-838B-98D02692A5DB}" srcOrd="0" destOrd="0" presId="urn:microsoft.com/office/officeart/2016/7/layout/VerticalDownArrowProcess"/>
    <dgm:cxn modelId="{52616FC9-3AD6-41A0-825E-908A6389A44F}" type="presOf" srcId="{E36B19E9-B7B0-4318-B0DC-95DE39295CC0}" destId="{F45DB284-D620-4297-B49E-21AA0B445127}" srcOrd="1" destOrd="0" presId="urn:microsoft.com/office/officeart/2016/7/layout/VerticalDownArrowProcess"/>
    <dgm:cxn modelId="{BC2D5ACB-C74C-4635-B301-DA9B0DF648AE}" type="presOf" srcId="{877EB3EE-1A0D-485D-BE0A-851D0FE443F2}" destId="{E5AA316A-5BB0-4150-976D-5D5C22946BF9}" srcOrd="0" destOrd="0" presId="urn:microsoft.com/office/officeart/2016/7/layout/VerticalDownArrowProcess"/>
    <dgm:cxn modelId="{2EEC89CF-FD64-4F19-BC87-78DF518D0130}" type="presOf" srcId="{CA46D4A2-3B4C-418F-ADC6-2AD57F7DAE7A}" destId="{742A70BD-6ED3-4207-95FE-28007F4595F8}" srcOrd="0" destOrd="0" presId="urn:microsoft.com/office/officeart/2016/7/layout/VerticalDownArrowProcess"/>
    <dgm:cxn modelId="{C4719AD0-6D46-4B73-ABC8-7EC2C7775CCE}" srcId="{A7AF87DA-A499-4EFD-8F90-3DF9F85620B3}" destId="{5B0539BC-EAE6-4648-A033-13CD7EE0057A}" srcOrd="0" destOrd="0" parTransId="{4AE40EA6-BDFB-4335-B9EE-8FEAB4DA4F2B}" sibTransId="{3A924A3B-7F9E-43A2-94B3-553F184F2162}"/>
    <dgm:cxn modelId="{4DF4A1D9-21CB-45B5-B119-C3B7BB845171}" type="presOf" srcId="{A7AF87DA-A499-4EFD-8F90-3DF9F85620B3}" destId="{1F320CD9-8E8A-45E2-B0CE-0B663AEAB1BC}" srcOrd="1" destOrd="0" presId="urn:microsoft.com/office/officeart/2016/7/layout/VerticalDownArrowProcess"/>
    <dgm:cxn modelId="{471B39E7-863C-4679-8CEB-337760ED0EFE}" srcId="{392657C6-B07D-469E-ABFD-9600C7564D9A}" destId="{B09FFC39-B56D-47B1-A27D-13D993B9FF52}" srcOrd="0" destOrd="0" parTransId="{FE4517C0-EE74-452D-8B0C-AE16559220A7}" sibTransId="{2A9533F4-C951-4803-8F6C-2E2BB675F479}"/>
    <dgm:cxn modelId="{A2DEA6E8-48A5-4385-843A-558D1C3ADE37}" type="presOf" srcId="{B090813B-7870-4458-825F-D8BE161378ED}" destId="{4767DB33-D054-40C7-89B7-646DE47F3492}" srcOrd="1" destOrd="0" presId="urn:microsoft.com/office/officeart/2016/7/layout/VerticalDownArrowProcess"/>
    <dgm:cxn modelId="{66EAA3FD-6F10-4B4E-823A-34EEA6A58254}" srcId="{E3D86C0A-07B9-4B16-A835-CD9DBF92AFED}" destId="{EBDA37E8-7575-4912-82CB-FDD37953A539}" srcOrd="0" destOrd="0" parTransId="{85F52AD4-F372-49BD-BB39-37E2F894FC82}" sibTransId="{1238DA14-0337-4F03-8029-36D5BB1BB8CC}"/>
    <dgm:cxn modelId="{055370BE-5241-43BB-8683-FFACB048AC6D}" type="presParOf" srcId="{742A70BD-6ED3-4207-95FE-28007F4595F8}" destId="{457DE871-3819-4C9D-97F4-8BA2F59BE36D}" srcOrd="0" destOrd="0" presId="urn:microsoft.com/office/officeart/2016/7/layout/VerticalDownArrowProcess"/>
    <dgm:cxn modelId="{46D96F7A-DFB9-445A-B294-37EAD5D97D31}" type="presParOf" srcId="{457DE871-3819-4C9D-97F4-8BA2F59BE36D}" destId="{8DAA75B8-EB87-44B1-86ED-040782CD98F4}" srcOrd="0" destOrd="0" presId="urn:microsoft.com/office/officeart/2016/7/layout/VerticalDownArrowProcess"/>
    <dgm:cxn modelId="{83121920-12AD-4621-9E4D-F1C07EB66A07}" type="presParOf" srcId="{457DE871-3819-4C9D-97F4-8BA2F59BE36D}" destId="{3C9694B6-78F5-4CE7-838B-98D02692A5DB}" srcOrd="1" destOrd="0" presId="urn:microsoft.com/office/officeart/2016/7/layout/VerticalDownArrowProcess"/>
    <dgm:cxn modelId="{DD90B55F-A141-46C6-B2FE-7B1F1651046E}" type="presParOf" srcId="{742A70BD-6ED3-4207-95FE-28007F4595F8}" destId="{82107F9C-C058-4AF6-A5A5-63C2F29222DC}" srcOrd="1" destOrd="0" presId="urn:microsoft.com/office/officeart/2016/7/layout/VerticalDownArrowProcess"/>
    <dgm:cxn modelId="{43C1BA4A-6259-412C-8E98-1DEA7D54D208}" type="presParOf" srcId="{742A70BD-6ED3-4207-95FE-28007F4595F8}" destId="{C16AC6F8-7BDE-4AE4-8C8E-74F0157BF40C}" srcOrd="2" destOrd="0" presId="urn:microsoft.com/office/officeart/2016/7/layout/VerticalDownArrowProcess"/>
    <dgm:cxn modelId="{19453A2B-6119-4154-AB75-9311EC3749C6}" type="presParOf" srcId="{C16AC6F8-7BDE-4AE4-8C8E-74F0157BF40C}" destId="{BD3DC538-3BD7-4996-A0DD-1CA5EC563812}" srcOrd="0" destOrd="0" presId="urn:microsoft.com/office/officeart/2016/7/layout/VerticalDownArrowProcess"/>
    <dgm:cxn modelId="{67DFBE5E-49E2-43B5-AF6B-642CE5EEAF17}" type="presParOf" srcId="{C16AC6F8-7BDE-4AE4-8C8E-74F0157BF40C}" destId="{ED993E20-2D51-4918-8CDD-66F1E01BE67D}" srcOrd="1" destOrd="0" presId="urn:microsoft.com/office/officeart/2016/7/layout/VerticalDownArrowProcess"/>
    <dgm:cxn modelId="{F5B4585D-0F65-4F01-9C66-459BC838744C}" type="presParOf" srcId="{C16AC6F8-7BDE-4AE4-8C8E-74F0157BF40C}" destId="{0928BF01-08C3-4B1D-979F-AB07570734B4}" srcOrd="2" destOrd="0" presId="urn:microsoft.com/office/officeart/2016/7/layout/VerticalDownArrowProcess"/>
    <dgm:cxn modelId="{4FE67DF4-FE0C-427D-8DEA-F3C522089B76}" type="presParOf" srcId="{742A70BD-6ED3-4207-95FE-28007F4595F8}" destId="{99133AB9-CF3A-4222-B9E6-C3F852BDF388}" srcOrd="3" destOrd="0" presId="urn:microsoft.com/office/officeart/2016/7/layout/VerticalDownArrowProcess"/>
    <dgm:cxn modelId="{D23F6519-1113-468C-A696-03161C197A64}" type="presParOf" srcId="{742A70BD-6ED3-4207-95FE-28007F4595F8}" destId="{3A0C8D4A-D406-4AFB-85CF-194E40C97518}" srcOrd="4" destOrd="0" presId="urn:microsoft.com/office/officeart/2016/7/layout/VerticalDownArrowProcess"/>
    <dgm:cxn modelId="{37F09FFC-E240-4B8E-A20D-5EA07C296AD4}" type="presParOf" srcId="{3A0C8D4A-D406-4AFB-85CF-194E40C97518}" destId="{372341AD-26E4-4A0B-9119-4258F8C650C0}" srcOrd="0" destOrd="0" presId="urn:microsoft.com/office/officeart/2016/7/layout/VerticalDownArrowProcess"/>
    <dgm:cxn modelId="{0099761D-A219-4D83-A0A7-607BDF685673}" type="presParOf" srcId="{3A0C8D4A-D406-4AFB-85CF-194E40C97518}" destId="{B62BDC1C-03D5-45F5-92F6-7F6FC8F58570}" srcOrd="1" destOrd="0" presId="urn:microsoft.com/office/officeart/2016/7/layout/VerticalDownArrowProcess"/>
    <dgm:cxn modelId="{64FA1638-D6B4-4EA4-851D-175ED9C8D794}" type="presParOf" srcId="{3A0C8D4A-D406-4AFB-85CF-194E40C97518}" destId="{76301A10-E07E-4410-A6A5-E5AF9FA2CE3F}" srcOrd="2" destOrd="0" presId="urn:microsoft.com/office/officeart/2016/7/layout/VerticalDownArrowProcess"/>
    <dgm:cxn modelId="{FF34EE5C-726B-4096-8877-ED5175FB2973}" type="presParOf" srcId="{742A70BD-6ED3-4207-95FE-28007F4595F8}" destId="{0C90E19C-A576-44EA-9616-67759D541FBC}" srcOrd="5" destOrd="0" presId="urn:microsoft.com/office/officeart/2016/7/layout/VerticalDownArrowProcess"/>
    <dgm:cxn modelId="{8FC25BFA-8F8B-4D62-B5BF-600218788B21}" type="presParOf" srcId="{742A70BD-6ED3-4207-95FE-28007F4595F8}" destId="{07A442EA-FFAE-41BE-AFC7-7CBFD0FC478E}" srcOrd="6" destOrd="0" presId="urn:microsoft.com/office/officeart/2016/7/layout/VerticalDownArrowProcess"/>
    <dgm:cxn modelId="{C4418019-9A92-41A9-AE1F-B7285030CBEF}" type="presParOf" srcId="{07A442EA-FFAE-41BE-AFC7-7CBFD0FC478E}" destId="{D0898B56-EB96-4DD6-8D3D-63299C0C3BCC}" srcOrd="0" destOrd="0" presId="urn:microsoft.com/office/officeart/2016/7/layout/VerticalDownArrowProcess"/>
    <dgm:cxn modelId="{3FD5DCF8-C958-432D-A9BC-F1FFA292F10D}" type="presParOf" srcId="{07A442EA-FFAE-41BE-AFC7-7CBFD0FC478E}" destId="{F45DB284-D620-4297-B49E-21AA0B445127}" srcOrd="1" destOrd="0" presId="urn:microsoft.com/office/officeart/2016/7/layout/VerticalDownArrowProcess"/>
    <dgm:cxn modelId="{8FC4A569-6CBA-4084-832F-EAA11E4ADF56}" type="presParOf" srcId="{07A442EA-FFAE-41BE-AFC7-7CBFD0FC478E}" destId="{87C7C75A-F431-4F65-98F2-2C4DD38F5613}" srcOrd="2" destOrd="0" presId="urn:microsoft.com/office/officeart/2016/7/layout/VerticalDownArrowProcess"/>
    <dgm:cxn modelId="{D587D825-580D-44CD-9FE8-B4B5F9E4C7AF}" type="presParOf" srcId="{742A70BD-6ED3-4207-95FE-28007F4595F8}" destId="{08239205-FB6C-410D-A371-A19DCC132AFA}" srcOrd="7" destOrd="0" presId="urn:microsoft.com/office/officeart/2016/7/layout/VerticalDownArrowProcess"/>
    <dgm:cxn modelId="{13C73683-60E7-436C-9790-8C6346EC69E2}" type="presParOf" srcId="{742A70BD-6ED3-4207-95FE-28007F4595F8}" destId="{FE6BE6B3-0903-40C3-B0E6-D28DB9A08BF8}" srcOrd="8" destOrd="0" presId="urn:microsoft.com/office/officeart/2016/7/layout/VerticalDownArrowProcess"/>
    <dgm:cxn modelId="{4BEF3AC2-42E5-40B3-9341-2BBEA5DB2207}" type="presParOf" srcId="{FE6BE6B3-0903-40C3-B0E6-D28DB9A08BF8}" destId="{8315EF70-BE9E-4843-B0B1-64F7F66A9DD9}" srcOrd="0" destOrd="0" presId="urn:microsoft.com/office/officeart/2016/7/layout/VerticalDownArrowProcess"/>
    <dgm:cxn modelId="{0FC010F6-66A0-41E7-96D6-43FF364BD9CB}" type="presParOf" srcId="{FE6BE6B3-0903-40C3-B0E6-D28DB9A08BF8}" destId="{72F171A7-637D-4843-8804-987090935411}" srcOrd="1" destOrd="0" presId="urn:microsoft.com/office/officeart/2016/7/layout/VerticalDownArrowProcess"/>
    <dgm:cxn modelId="{73A2C64C-4F92-43A5-AD52-7DBF389811B7}" type="presParOf" srcId="{FE6BE6B3-0903-40C3-B0E6-D28DB9A08BF8}" destId="{E5AA316A-5BB0-4150-976D-5D5C22946BF9}" srcOrd="2" destOrd="0" presId="urn:microsoft.com/office/officeart/2016/7/layout/VerticalDownArrowProcess"/>
    <dgm:cxn modelId="{85E6CA7C-198D-43CC-ADBE-239E6F2869CE}" type="presParOf" srcId="{742A70BD-6ED3-4207-95FE-28007F4595F8}" destId="{5B90D5CF-F47E-43F9-A548-84D2F1D1E493}" srcOrd="9" destOrd="0" presId="urn:microsoft.com/office/officeart/2016/7/layout/VerticalDownArrowProcess"/>
    <dgm:cxn modelId="{0353EE4B-931F-424A-8354-060607B92378}" type="presParOf" srcId="{742A70BD-6ED3-4207-95FE-28007F4595F8}" destId="{D5F3F5A3-7459-4D2B-A25C-2B2D16665B4E}" srcOrd="10" destOrd="0" presId="urn:microsoft.com/office/officeart/2016/7/layout/VerticalDownArrowProcess"/>
    <dgm:cxn modelId="{01A0AE00-6D94-40AE-9531-7D945DDC2C44}" type="presParOf" srcId="{D5F3F5A3-7459-4D2B-A25C-2B2D16665B4E}" destId="{5045AEB3-3807-4D67-A885-AD5DD5553663}" srcOrd="0" destOrd="0" presId="urn:microsoft.com/office/officeart/2016/7/layout/VerticalDownArrowProcess"/>
    <dgm:cxn modelId="{C03C3C12-21C7-4A5D-8477-0E8CE04823A8}" type="presParOf" srcId="{D5F3F5A3-7459-4D2B-A25C-2B2D16665B4E}" destId="{1F320CD9-8E8A-45E2-B0CE-0B663AEAB1BC}" srcOrd="1" destOrd="0" presId="urn:microsoft.com/office/officeart/2016/7/layout/VerticalDownArrowProcess"/>
    <dgm:cxn modelId="{811612F2-F1D2-4DB9-ACEF-A942331B294A}" type="presParOf" srcId="{D5F3F5A3-7459-4D2B-A25C-2B2D16665B4E}" destId="{70A101AE-BDC7-4C46-B521-AA24EBE41E96}" srcOrd="2" destOrd="0" presId="urn:microsoft.com/office/officeart/2016/7/layout/VerticalDownArrowProcess"/>
    <dgm:cxn modelId="{647A0DDD-8BBC-4B65-B4E1-2CA8E54677B9}" type="presParOf" srcId="{742A70BD-6ED3-4207-95FE-28007F4595F8}" destId="{2395D5AC-508E-445B-B119-13410100B2F9}" srcOrd="11" destOrd="0" presId="urn:microsoft.com/office/officeart/2016/7/layout/VerticalDownArrowProcess"/>
    <dgm:cxn modelId="{B18D0A93-A146-44FB-BF86-69B26BF84CDC}" type="presParOf" srcId="{742A70BD-6ED3-4207-95FE-28007F4595F8}" destId="{3A50F991-E176-42B8-9CB8-8C1EE3E51EDD}" srcOrd="12" destOrd="0" presId="urn:microsoft.com/office/officeart/2016/7/layout/VerticalDownArrowProcess"/>
    <dgm:cxn modelId="{90B8CD45-E372-41E0-8C56-BFB51DFB8932}" type="presParOf" srcId="{3A50F991-E176-42B8-9CB8-8C1EE3E51EDD}" destId="{68CDF4D2-D4A4-442D-B0CC-7531E58FF96F}" srcOrd="0" destOrd="0" presId="urn:microsoft.com/office/officeart/2016/7/layout/VerticalDownArrowProcess"/>
    <dgm:cxn modelId="{2643D045-185B-4E84-9B75-77CA93836926}" type="presParOf" srcId="{3A50F991-E176-42B8-9CB8-8C1EE3E51EDD}" destId="{4767DB33-D054-40C7-89B7-646DE47F3492}" srcOrd="1" destOrd="0" presId="urn:microsoft.com/office/officeart/2016/7/layout/VerticalDownArrowProcess"/>
    <dgm:cxn modelId="{25319D11-C76C-4DEE-8AAD-9B9FE92DA32A}" type="presParOf" srcId="{3A50F991-E176-42B8-9CB8-8C1EE3E51EDD}" destId="{8C0A504D-6EAD-4852-A806-ABB0DA3D702C}" srcOrd="2" destOrd="0" presId="urn:microsoft.com/office/officeart/2016/7/layout/VerticalDownArrowProcess"/>
    <dgm:cxn modelId="{BC088A29-C52E-4854-B2CB-9914608D3B62}" type="presParOf" srcId="{742A70BD-6ED3-4207-95FE-28007F4595F8}" destId="{67B32594-53C1-4F98-9B7B-F6B197C99D2E}" srcOrd="13" destOrd="0" presId="urn:microsoft.com/office/officeart/2016/7/layout/VerticalDownArrowProcess"/>
    <dgm:cxn modelId="{AA0108EC-C2A3-4217-A611-8AE9C06745B1}" type="presParOf" srcId="{742A70BD-6ED3-4207-95FE-28007F4595F8}" destId="{F5484316-06BD-477D-8FDE-CE81CF8AC791}" srcOrd="14" destOrd="0" presId="urn:microsoft.com/office/officeart/2016/7/layout/VerticalDownArrowProcess"/>
    <dgm:cxn modelId="{719D33F1-E36B-4F54-8A04-D11C2CBF6BD9}" type="presParOf" srcId="{F5484316-06BD-477D-8FDE-CE81CF8AC791}" destId="{438BC69E-4D8C-438D-83B9-DB597F20551A}" srcOrd="0" destOrd="0" presId="urn:microsoft.com/office/officeart/2016/7/layout/VerticalDownArrowProcess"/>
    <dgm:cxn modelId="{AC747A02-E980-4EB9-BAFC-0040C192EBBC}" type="presParOf" srcId="{F5484316-06BD-477D-8FDE-CE81CF8AC791}" destId="{82D2A9BB-06B2-4B07-8C42-CA0B953C5DEC}" srcOrd="1" destOrd="0" presId="urn:microsoft.com/office/officeart/2016/7/layout/VerticalDownArrowProcess"/>
    <dgm:cxn modelId="{067F1938-30CE-41C3-B6A3-E86793F705AD}" type="presParOf" srcId="{F5484316-06BD-477D-8FDE-CE81CF8AC791}" destId="{4699F6A7-2706-4F17-9949-F3DBC0D1F02C}" srcOrd="2" destOrd="0" presId="urn:microsoft.com/office/officeart/2016/7/layout/VerticalDownArrowProcess"/>
    <dgm:cxn modelId="{7CE71FC4-CC38-45BE-87AD-189A82CDD141}" type="presParOf" srcId="{742A70BD-6ED3-4207-95FE-28007F4595F8}" destId="{DABDE3E3-6780-40B8-9630-D382755C246C}" srcOrd="15" destOrd="0" presId="urn:microsoft.com/office/officeart/2016/7/layout/VerticalDownArrowProcess"/>
    <dgm:cxn modelId="{0D38F042-1028-4C53-A5A2-57193B0CCBF7}" type="presParOf" srcId="{742A70BD-6ED3-4207-95FE-28007F4595F8}" destId="{EE2DE81C-94F6-40AE-B4EA-B54900452C6A}" srcOrd="16" destOrd="0" presId="urn:microsoft.com/office/officeart/2016/7/layout/VerticalDownArrowProcess"/>
    <dgm:cxn modelId="{0424D4E7-79A3-4A98-8077-DEC8C7F22C4E}" type="presParOf" srcId="{EE2DE81C-94F6-40AE-B4EA-B54900452C6A}" destId="{0EB41009-D224-4915-B79B-6237C55B57AD}" srcOrd="0" destOrd="0" presId="urn:microsoft.com/office/officeart/2016/7/layout/VerticalDownArrowProcess"/>
    <dgm:cxn modelId="{A8A65B46-E1FE-4932-A107-88D9ACF742CD}" type="presParOf" srcId="{EE2DE81C-94F6-40AE-B4EA-B54900452C6A}" destId="{2CD8F21D-80ED-452B-8882-B9E8027A92A6}" srcOrd="1" destOrd="0" presId="urn:microsoft.com/office/officeart/2016/7/layout/VerticalDownArrowProcess"/>
    <dgm:cxn modelId="{DB94966B-DF3C-4CB4-B71A-B178AA90B445}" type="presParOf" srcId="{EE2DE81C-94F6-40AE-B4EA-B54900452C6A}" destId="{2EAB379F-E45B-48ED-BDEC-54BCD80B01D7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A75B8-EB87-44B1-86ED-040782CD98F4}">
      <dsp:nvSpPr>
        <dsp:cNvPr id="0" name=""/>
        <dsp:cNvSpPr/>
      </dsp:nvSpPr>
      <dsp:spPr>
        <a:xfrm>
          <a:off x="0" y="3497979"/>
          <a:ext cx="2514599" cy="28700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8838" tIns="92456" rIns="178838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Populate</a:t>
          </a:r>
        </a:p>
      </dsp:txBody>
      <dsp:txXfrm>
        <a:off x="0" y="3497979"/>
        <a:ext cx="2514599" cy="287006"/>
      </dsp:txXfrm>
    </dsp:sp>
    <dsp:sp modelId="{3C9694B6-78F5-4CE7-838B-98D02692A5DB}">
      <dsp:nvSpPr>
        <dsp:cNvPr id="0" name=""/>
        <dsp:cNvSpPr/>
      </dsp:nvSpPr>
      <dsp:spPr>
        <a:xfrm>
          <a:off x="2514599" y="3497979"/>
          <a:ext cx="7543800" cy="28700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024" tIns="139700" rIns="15302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Populate the hazard level text field using a python list, update cursor, for loop, and Boolean logic. </a:t>
          </a:r>
        </a:p>
      </dsp:txBody>
      <dsp:txXfrm>
        <a:off x="2514599" y="3497979"/>
        <a:ext cx="7543800" cy="287006"/>
      </dsp:txXfrm>
    </dsp:sp>
    <dsp:sp modelId="{ED993E20-2D51-4918-8CDD-66F1E01BE67D}">
      <dsp:nvSpPr>
        <dsp:cNvPr id="0" name=""/>
        <dsp:cNvSpPr/>
      </dsp:nvSpPr>
      <dsp:spPr>
        <a:xfrm rot="10800000">
          <a:off x="0" y="3060868"/>
          <a:ext cx="2514599" cy="44141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4880"/>
            <a:satOff val="-3360"/>
            <a:lumOff val="-858"/>
            <a:alphaOff val="0"/>
          </a:schemeClr>
        </a:solidFill>
        <a:ln w="15875" cap="flat" cmpd="sng" algn="ctr">
          <a:solidFill>
            <a:schemeClr val="accent2">
              <a:hueOff val="4880"/>
              <a:satOff val="-3360"/>
              <a:lumOff val="-8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8838" tIns="92456" rIns="178838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Sum</a:t>
          </a:r>
        </a:p>
      </dsp:txBody>
      <dsp:txXfrm rot="-10800000">
        <a:off x="0" y="3060868"/>
        <a:ext cx="2514599" cy="286920"/>
      </dsp:txXfrm>
    </dsp:sp>
    <dsp:sp modelId="{0928BF01-08C3-4B1D-979F-AB07570734B4}">
      <dsp:nvSpPr>
        <dsp:cNvPr id="0" name=""/>
        <dsp:cNvSpPr/>
      </dsp:nvSpPr>
      <dsp:spPr>
        <a:xfrm>
          <a:off x="2514599" y="3060868"/>
          <a:ext cx="7543800" cy="286920"/>
        </a:xfrm>
        <a:prstGeom prst="rect">
          <a:avLst/>
        </a:prstGeom>
        <a:solidFill>
          <a:schemeClr val="accent2">
            <a:tint val="40000"/>
            <a:alpha val="90000"/>
            <a:hueOff val="30900"/>
            <a:satOff val="-2977"/>
            <a:lumOff val="-314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30900"/>
              <a:satOff val="-2977"/>
              <a:lumOff val="-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024" tIns="139700" rIns="15302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Sum the potential risk values of the joined fields from the landslide and liquefaction datasets using a python list, update cursor, and for loop in the long integer field.</a:t>
          </a:r>
        </a:p>
      </dsp:txBody>
      <dsp:txXfrm>
        <a:off x="2514599" y="3060868"/>
        <a:ext cx="7543800" cy="286920"/>
      </dsp:txXfrm>
    </dsp:sp>
    <dsp:sp modelId="{B62BDC1C-03D5-45F5-92F6-7F6FC8F58570}">
      <dsp:nvSpPr>
        <dsp:cNvPr id="0" name=""/>
        <dsp:cNvSpPr/>
      </dsp:nvSpPr>
      <dsp:spPr>
        <a:xfrm rot="10800000">
          <a:off x="0" y="2623758"/>
          <a:ext cx="2514599" cy="44141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9759"/>
            <a:satOff val="-6719"/>
            <a:lumOff val="-1716"/>
            <a:alphaOff val="0"/>
          </a:schemeClr>
        </a:solidFill>
        <a:ln w="15875" cap="flat" cmpd="sng" algn="ctr">
          <a:solidFill>
            <a:schemeClr val="accent2">
              <a:hueOff val="9759"/>
              <a:satOff val="-6719"/>
              <a:lumOff val="-17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8838" tIns="92456" rIns="178838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Add</a:t>
          </a:r>
        </a:p>
      </dsp:txBody>
      <dsp:txXfrm rot="-10800000">
        <a:off x="0" y="2623758"/>
        <a:ext cx="2514599" cy="286920"/>
      </dsp:txXfrm>
    </dsp:sp>
    <dsp:sp modelId="{76301A10-E07E-4410-A6A5-E5AF9FA2CE3F}">
      <dsp:nvSpPr>
        <dsp:cNvPr id="0" name=""/>
        <dsp:cNvSpPr/>
      </dsp:nvSpPr>
      <dsp:spPr>
        <a:xfrm>
          <a:off x="2514599" y="2623758"/>
          <a:ext cx="7543800" cy="286920"/>
        </a:xfrm>
        <a:prstGeom prst="rect">
          <a:avLst/>
        </a:prstGeom>
        <a:solidFill>
          <a:schemeClr val="accent2">
            <a:tint val="40000"/>
            <a:alpha val="90000"/>
            <a:hueOff val="61800"/>
            <a:satOff val="-5954"/>
            <a:lumOff val="-628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61800"/>
              <a:satOff val="-5954"/>
              <a:lumOff val="-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024" tIns="139700" rIns="15302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Add two new fields to final waste generator feature class, one long integer and the other a text field</a:t>
          </a:r>
        </a:p>
      </dsp:txBody>
      <dsp:txXfrm>
        <a:off x="2514599" y="2623758"/>
        <a:ext cx="7543800" cy="286920"/>
      </dsp:txXfrm>
    </dsp:sp>
    <dsp:sp modelId="{F45DB284-D620-4297-B49E-21AA0B445127}">
      <dsp:nvSpPr>
        <dsp:cNvPr id="0" name=""/>
        <dsp:cNvSpPr/>
      </dsp:nvSpPr>
      <dsp:spPr>
        <a:xfrm rot="10800000">
          <a:off x="0" y="2186647"/>
          <a:ext cx="2514599" cy="44141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14639"/>
            <a:satOff val="-10079"/>
            <a:lumOff val="-2574"/>
            <a:alphaOff val="0"/>
          </a:schemeClr>
        </a:solidFill>
        <a:ln w="15875" cap="flat" cmpd="sng" algn="ctr">
          <a:solidFill>
            <a:schemeClr val="accent2">
              <a:hueOff val="14639"/>
              <a:satOff val="-10079"/>
              <a:lumOff val="-25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8838" tIns="92456" rIns="178838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Join</a:t>
          </a:r>
        </a:p>
      </dsp:txBody>
      <dsp:txXfrm rot="-10800000">
        <a:off x="0" y="2186647"/>
        <a:ext cx="2514599" cy="286920"/>
      </dsp:txXfrm>
    </dsp:sp>
    <dsp:sp modelId="{87C7C75A-F431-4F65-98F2-2C4DD38F5613}">
      <dsp:nvSpPr>
        <dsp:cNvPr id="0" name=""/>
        <dsp:cNvSpPr/>
      </dsp:nvSpPr>
      <dsp:spPr>
        <a:xfrm>
          <a:off x="2514599" y="2186647"/>
          <a:ext cx="7543800" cy="286920"/>
        </a:xfrm>
        <a:prstGeom prst="rect">
          <a:avLst/>
        </a:prstGeom>
        <a:solidFill>
          <a:schemeClr val="accent2">
            <a:tint val="40000"/>
            <a:alpha val="90000"/>
            <a:hueOff val="92699"/>
            <a:satOff val="-8931"/>
            <a:lumOff val="-942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92699"/>
              <a:satOff val="-8931"/>
              <a:lumOff val="-9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024" tIns="139700" rIns="15302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Join landslide and liquefaction polygon feature class attributes to waste generator point feature class and create new feature class</a:t>
          </a:r>
        </a:p>
      </dsp:txBody>
      <dsp:txXfrm>
        <a:off x="2514599" y="2186647"/>
        <a:ext cx="7543800" cy="286920"/>
      </dsp:txXfrm>
    </dsp:sp>
    <dsp:sp modelId="{72F171A7-637D-4843-8804-987090935411}">
      <dsp:nvSpPr>
        <dsp:cNvPr id="0" name=""/>
        <dsp:cNvSpPr/>
      </dsp:nvSpPr>
      <dsp:spPr>
        <a:xfrm rot="10800000">
          <a:off x="0" y="1749536"/>
          <a:ext cx="2514599" cy="44141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19519"/>
            <a:satOff val="-13438"/>
            <a:lumOff val="-3431"/>
            <a:alphaOff val="0"/>
          </a:schemeClr>
        </a:solidFill>
        <a:ln w="15875" cap="flat" cmpd="sng" algn="ctr">
          <a:solidFill>
            <a:schemeClr val="accent2">
              <a:hueOff val="19519"/>
              <a:satOff val="-13438"/>
              <a:lumOff val="-34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8838" tIns="92456" rIns="178838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Copy</a:t>
          </a:r>
        </a:p>
      </dsp:txBody>
      <dsp:txXfrm rot="-10800000">
        <a:off x="0" y="1749536"/>
        <a:ext cx="2514599" cy="286920"/>
      </dsp:txXfrm>
    </dsp:sp>
    <dsp:sp modelId="{E5AA316A-5BB0-4150-976D-5D5C22946BF9}">
      <dsp:nvSpPr>
        <dsp:cNvPr id="0" name=""/>
        <dsp:cNvSpPr/>
      </dsp:nvSpPr>
      <dsp:spPr>
        <a:xfrm>
          <a:off x="2514599" y="1749536"/>
          <a:ext cx="7543800" cy="286920"/>
        </a:xfrm>
        <a:prstGeom prst="rect">
          <a:avLst/>
        </a:prstGeom>
        <a:solidFill>
          <a:schemeClr val="accent2">
            <a:tint val="40000"/>
            <a:alpha val="90000"/>
            <a:hueOff val="123599"/>
            <a:satOff val="-11908"/>
            <a:lumOff val="-1255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123599"/>
              <a:satOff val="-11908"/>
              <a:lumOff val="-1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024" tIns="139700" rIns="15302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Copy selected features to new feature class</a:t>
          </a:r>
        </a:p>
      </dsp:txBody>
      <dsp:txXfrm>
        <a:off x="2514599" y="1749536"/>
        <a:ext cx="7543800" cy="286920"/>
      </dsp:txXfrm>
    </dsp:sp>
    <dsp:sp modelId="{1F320CD9-8E8A-45E2-B0CE-0B663AEAB1BC}">
      <dsp:nvSpPr>
        <dsp:cNvPr id="0" name=""/>
        <dsp:cNvSpPr/>
      </dsp:nvSpPr>
      <dsp:spPr>
        <a:xfrm rot="10800000">
          <a:off x="0" y="1312426"/>
          <a:ext cx="2514599" cy="44141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24399"/>
            <a:satOff val="-16798"/>
            <a:lumOff val="-4289"/>
            <a:alphaOff val="0"/>
          </a:schemeClr>
        </a:solidFill>
        <a:ln w="15875" cap="flat" cmpd="sng" algn="ctr">
          <a:solidFill>
            <a:schemeClr val="accent2">
              <a:hueOff val="24399"/>
              <a:satOff val="-16798"/>
              <a:lumOff val="-42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8838" tIns="92456" rIns="178838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Select</a:t>
          </a:r>
        </a:p>
      </dsp:txBody>
      <dsp:txXfrm rot="-10800000">
        <a:off x="0" y="1312426"/>
        <a:ext cx="2514599" cy="286920"/>
      </dsp:txXfrm>
    </dsp:sp>
    <dsp:sp modelId="{70A101AE-BDC7-4C46-B521-AA24EBE41E96}">
      <dsp:nvSpPr>
        <dsp:cNvPr id="0" name=""/>
        <dsp:cNvSpPr/>
      </dsp:nvSpPr>
      <dsp:spPr>
        <a:xfrm>
          <a:off x="2514599" y="1312426"/>
          <a:ext cx="7543800" cy="286920"/>
        </a:xfrm>
        <a:prstGeom prst="rect">
          <a:avLst/>
        </a:prstGeom>
        <a:solidFill>
          <a:schemeClr val="accent2">
            <a:tint val="40000"/>
            <a:alpha val="90000"/>
            <a:hueOff val="154499"/>
            <a:satOff val="-14885"/>
            <a:lumOff val="-1569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154499"/>
              <a:satOff val="-14885"/>
              <a:lumOff val="-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024" tIns="139700" rIns="15302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Select features from waste generators that are within the bay area. Use the get count and print functions to list the number of waste generators in the bay area.</a:t>
          </a:r>
        </a:p>
      </dsp:txBody>
      <dsp:txXfrm>
        <a:off x="2514599" y="1312426"/>
        <a:ext cx="7543800" cy="286920"/>
      </dsp:txXfrm>
    </dsp:sp>
    <dsp:sp modelId="{4767DB33-D054-40C7-89B7-646DE47F3492}">
      <dsp:nvSpPr>
        <dsp:cNvPr id="0" name=""/>
        <dsp:cNvSpPr/>
      </dsp:nvSpPr>
      <dsp:spPr>
        <a:xfrm rot="10800000">
          <a:off x="0" y="875315"/>
          <a:ext cx="2514599" cy="44141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29278"/>
            <a:satOff val="-20157"/>
            <a:lumOff val="-5147"/>
            <a:alphaOff val="0"/>
          </a:schemeClr>
        </a:solidFill>
        <a:ln w="15875" cap="flat" cmpd="sng" algn="ctr">
          <a:solidFill>
            <a:schemeClr val="accent2">
              <a:hueOff val="29278"/>
              <a:satOff val="-20157"/>
              <a:lumOff val="-51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8838" tIns="92456" rIns="178838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Create</a:t>
          </a:r>
        </a:p>
      </dsp:txBody>
      <dsp:txXfrm rot="-10800000">
        <a:off x="0" y="875315"/>
        <a:ext cx="2514599" cy="286920"/>
      </dsp:txXfrm>
    </dsp:sp>
    <dsp:sp modelId="{8C0A504D-6EAD-4852-A806-ABB0DA3D702C}">
      <dsp:nvSpPr>
        <dsp:cNvPr id="0" name=""/>
        <dsp:cNvSpPr/>
      </dsp:nvSpPr>
      <dsp:spPr>
        <a:xfrm>
          <a:off x="2514599" y="875315"/>
          <a:ext cx="7543800" cy="286920"/>
        </a:xfrm>
        <a:prstGeom prst="rect">
          <a:avLst/>
        </a:prstGeom>
        <a:solidFill>
          <a:schemeClr val="accent2">
            <a:tint val="40000"/>
            <a:alpha val="90000"/>
            <a:hueOff val="185399"/>
            <a:satOff val="-17862"/>
            <a:lumOff val="-1883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185399"/>
              <a:satOff val="-17862"/>
              <a:lumOff val="-18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024" tIns="139700" rIns="15302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Create feature layers for waste generators and bay area outline feature classes</a:t>
          </a:r>
        </a:p>
      </dsp:txBody>
      <dsp:txXfrm>
        <a:off x="2514599" y="875315"/>
        <a:ext cx="7543800" cy="286920"/>
      </dsp:txXfrm>
    </dsp:sp>
    <dsp:sp modelId="{82D2A9BB-06B2-4B07-8C42-CA0B953C5DEC}">
      <dsp:nvSpPr>
        <dsp:cNvPr id="0" name=""/>
        <dsp:cNvSpPr/>
      </dsp:nvSpPr>
      <dsp:spPr>
        <a:xfrm rot="10800000">
          <a:off x="0" y="438205"/>
          <a:ext cx="2514599" cy="44141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34158"/>
            <a:satOff val="-23517"/>
            <a:lumOff val="-6005"/>
            <a:alphaOff val="0"/>
          </a:schemeClr>
        </a:solidFill>
        <a:ln w="15875" cap="flat" cmpd="sng" algn="ctr">
          <a:solidFill>
            <a:schemeClr val="accent2">
              <a:hueOff val="34158"/>
              <a:satOff val="-23517"/>
              <a:lumOff val="-60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8838" tIns="92456" rIns="178838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Clip</a:t>
          </a:r>
        </a:p>
      </dsp:txBody>
      <dsp:txXfrm rot="-10800000">
        <a:off x="0" y="438205"/>
        <a:ext cx="2514599" cy="286920"/>
      </dsp:txXfrm>
    </dsp:sp>
    <dsp:sp modelId="{4699F6A7-2706-4F17-9949-F3DBC0D1F02C}">
      <dsp:nvSpPr>
        <dsp:cNvPr id="0" name=""/>
        <dsp:cNvSpPr/>
      </dsp:nvSpPr>
      <dsp:spPr>
        <a:xfrm>
          <a:off x="2514599" y="438205"/>
          <a:ext cx="7543800" cy="286920"/>
        </a:xfrm>
        <a:prstGeom prst="rect">
          <a:avLst/>
        </a:prstGeom>
        <a:solidFill>
          <a:schemeClr val="accent2">
            <a:tint val="40000"/>
            <a:alpha val="90000"/>
            <a:hueOff val="216298"/>
            <a:satOff val="-20839"/>
            <a:lumOff val="-2197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216298"/>
              <a:satOff val="-20839"/>
              <a:lumOff val="-21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024" tIns="139700" rIns="15302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Clip potential hazard risk feature classes to bay area outline feature class</a:t>
          </a:r>
        </a:p>
      </dsp:txBody>
      <dsp:txXfrm>
        <a:off x="2514599" y="438205"/>
        <a:ext cx="7543800" cy="286920"/>
      </dsp:txXfrm>
    </dsp:sp>
    <dsp:sp modelId="{2CD8F21D-80ED-452B-8882-B9E8027A92A6}">
      <dsp:nvSpPr>
        <dsp:cNvPr id="0" name=""/>
        <dsp:cNvSpPr/>
      </dsp:nvSpPr>
      <dsp:spPr>
        <a:xfrm rot="10800000">
          <a:off x="0" y="1094"/>
          <a:ext cx="2514599" cy="44141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39038"/>
            <a:satOff val="-26876"/>
            <a:lumOff val="-6863"/>
            <a:alphaOff val="0"/>
          </a:schemeClr>
        </a:solidFill>
        <a:ln w="15875" cap="flat" cmpd="sng" algn="ctr">
          <a:solidFill>
            <a:schemeClr val="accent2">
              <a:hueOff val="39038"/>
              <a:satOff val="-26876"/>
              <a:lumOff val="-68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8838" tIns="92456" rIns="178838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Import</a:t>
          </a:r>
        </a:p>
      </dsp:txBody>
      <dsp:txXfrm rot="-10800000">
        <a:off x="0" y="1094"/>
        <a:ext cx="2514599" cy="286920"/>
      </dsp:txXfrm>
    </dsp:sp>
    <dsp:sp modelId="{2EAB379F-E45B-48ED-BDEC-54BCD80B01D7}">
      <dsp:nvSpPr>
        <dsp:cNvPr id="0" name=""/>
        <dsp:cNvSpPr/>
      </dsp:nvSpPr>
      <dsp:spPr>
        <a:xfrm>
          <a:off x="2514599" y="1094"/>
          <a:ext cx="7543800" cy="286920"/>
        </a:xfrm>
        <a:prstGeom prst="rect">
          <a:avLst/>
        </a:prstGeom>
        <a:solidFill>
          <a:schemeClr val="accent2">
            <a:tint val="40000"/>
            <a:alpha val="90000"/>
            <a:hueOff val="247198"/>
            <a:satOff val="-23816"/>
            <a:lumOff val="-2511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247198"/>
              <a:satOff val="-23816"/>
              <a:lumOff val="-25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024" tIns="139700" rIns="15302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Import modules and set variables and workspace</a:t>
          </a:r>
        </a:p>
      </dsp:txBody>
      <dsp:txXfrm>
        <a:off x="2514599" y="1094"/>
        <a:ext cx="7543800" cy="286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C301-0927-49B8-87FC-69D0B693D55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2496-C364-4DAF-8D3E-C48953283C9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0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C301-0927-49B8-87FC-69D0B693D55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2496-C364-4DAF-8D3E-C48953283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0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C301-0927-49B8-87FC-69D0B693D55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2496-C364-4DAF-8D3E-C48953283C9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281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C301-0927-49B8-87FC-69D0B693D55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2496-C364-4DAF-8D3E-C48953283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44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C301-0927-49B8-87FC-69D0B693D55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2496-C364-4DAF-8D3E-C48953283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17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C301-0927-49B8-87FC-69D0B693D55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2496-C364-4DAF-8D3E-C48953283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295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C301-0927-49B8-87FC-69D0B693D55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2496-C364-4DAF-8D3E-C48953283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924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064C301-0927-49B8-87FC-69D0B693D55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492496-C364-4DAF-8D3E-C48953283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34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C301-0927-49B8-87FC-69D0B693D55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2496-C364-4DAF-8D3E-C48953283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380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C301-0927-49B8-87FC-69D0B693D55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2496-C364-4DAF-8D3E-C48953283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12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C301-0927-49B8-87FC-69D0B693D55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2496-C364-4DAF-8D3E-C48953283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152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064C301-0927-49B8-87FC-69D0B693D55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B492496-C364-4DAF-8D3E-C48953283C9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92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B341D-3467-40C7-865B-AF87776FE3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6776" y="965199"/>
            <a:ext cx="6009890" cy="4927601"/>
          </a:xfrm>
        </p:spPr>
        <p:txBody>
          <a:bodyPr anchor="ctr">
            <a:normAutofit fontScale="90000"/>
          </a:bodyPr>
          <a:lstStyle/>
          <a:p>
            <a:pPr algn="ctr"/>
            <a:br>
              <a:rPr lang="en-US" sz="3100" b="1" cap="small" dirty="0"/>
            </a:br>
            <a:br>
              <a:rPr lang="en-US" sz="3100" b="1" cap="small" dirty="0"/>
            </a:br>
            <a:br>
              <a:rPr lang="en-US" sz="3100" b="1" cap="small" dirty="0"/>
            </a:br>
            <a:br>
              <a:rPr lang="en-US" sz="3100" b="1" cap="small" dirty="0"/>
            </a:br>
            <a:br>
              <a:rPr lang="en-US" sz="3100" b="1" cap="small" dirty="0"/>
            </a:br>
            <a:r>
              <a:rPr lang="en-US" sz="3100" b="1" cap="small" dirty="0"/>
              <a:t>Ranking Hazardous Waste Generators in the Bay Area of California by Vulnerability to Earthquake Induced Hazards</a:t>
            </a:r>
            <a:br>
              <a:rPr lang="en-US" sz="3100" b="1" cap="small" dirty="0"/>
            </a:br>
            <a:br>
              <a:rPr lang="en-US" sz="3100" b="1" cap="small" dirty="0"/>
            </a:br>
            <a:br>
              <a:rPr lang="en-US" sz="3100" dirty="0"/>
            </a:br>
            <a:r>
              <a:rPr lang="en-US" sz="2000" b="1" cap="small" dirty="0"/>
              <a:t>Geography 375: Intro Python for GIS</a:t>
            </a:r>
            <a:br>
              <a:rPr lang="en-US" sz="2000" dirty="0"/>
            </a:br>
            <a:r>
              <a:rPr lang="en-US" sz="2000" b="1" cap="small" dirty="0"/>
              <a:t>American River College: Spring 2019</a:t>
            </a:r>
            <a:br>
              <a:rPr lang="en-US" sz="2000" dirty="0"/>
            </a:br>
            <a:r>
              <a:rPr lang="en-US" sz="2000" b="1" cap="small" dirty="0"/>
              <a:t>Karri Peters</a:t>
            </a:r>
            <a:br>
              <a:rPr lang="en-US" sz="3100" dirty="0"/>
            </a:br>
            <a:r>
              <a:rPr lang="en-US" sz="3100" b="1" cap="small" dirty="0"/>
              <a:t> </a:t>
            </a:r>
            <a:br>
              <a:rPr lang="en-US" sz="3100" dirty="0"/>
            </a:br>
            <a:endParaRPr lang="en-US" sz="3100" dirty="0"/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54146281-9F12-48B5-922B-3BC9C9A27B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" t="3861" r="11852" b="1826"/>
          <a:stretch/>
        </p:blipFill>
        <p:spPr>
          <a:xfrm>
            <a:off x="439271" y="1127983"/>
            <a:ext cx="4311813" cy="460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2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D74F8-F265-4562-A22B-43C1CE2E3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930" y="605896"/>
            <a:ext cx="10375750" cy="5646208"/>
          </a:xfrm>
        </p:spPr>
        <p:txBody>
          <a:bodyPr anchor="ctr">
            <a:normAutofit/>
          </a:bodyPr>
          <a:lstStyle/>
          <a:p>
            <a:r>
              <a:rPr lang="en-US" dirty="0"/>
              <a:t>The intention of this script is to create a hazard level ranking for hazardous waste generator sites within the Bay Area. </a:t>
            </a:r>
          </a:p>
          <a:p>
            <a:r>
              <a:rPr lang="en-US" dirty="0"/>
              <a:t>The script is written so it can be updated with minimal effort as datasets are updated or new data becomes available.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2EA621D-2C3B-4D4C-AABB-72E5D33C4049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Purpose</a:t>
            </a:r>
          </a:p>
        </p:txBody>
      </p:sp>
    </p:spTree>
    <p:extLst>
      <p:ext uri="{BB962C8B-B14F-4D97-AF65-F5344CB8AC3E}">
        <p14:creationId xmlns:p14="http://schemas.microsoft.com/office/powerpoint/2010/main" val="1437032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067C4-C842-4841-8781-1BDB48B9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dirty="0"/>
              <a:t>Methods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25865CDE-E9BD-42BA-A754-FCDD9B74B8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0401154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6023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2C0B2E1-0268-42EC-ABD3-94F81A05B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2256B4-48EA-40FC-BBC0-AA1EE6E00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D44BCCA-102D-4A9D-B1E4-2450CAF0B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8A549DE7-671D-4575-AF43-858FD9998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22D9B36-9BE7-472B-8808-7E0D68107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40942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6C13AAE-AEBF-49FF-997D-0D912B204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23" y="126761"/>
            <a:ext cx="5957917" cy="64888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272D2F6-B344-48B8-AFAA-E9E6F9582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540" y="126761"/>
            <a:ext cx="5966731" cy="648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8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50548B56-3B63-43CF-9B77-8578C751E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29" y="154591"/>
            <a:ext cx="5964377" cy="6488820"/>
          </a:xfrm>
          <a:prstGeom prst="rect">
            <a:avLst/>
          </a:prstGeom>
        </p:spPr>
      </p:pic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431D469E-C4A4-40F7-A95A-84C45BFD6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606" y="154591"/>
            <a:ext cx="5963623" cy="648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66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D5614-1057-421B-A055-DDF8DFA19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Final output – “</a:t>
            </a:r>
            <a:r>
              <a:rPr lang="en-US" sz="4000" dirty="0" err="1"/>
              <a:t>Hazard_Lvl</a:t>
            </a:r>
            <a:r>
              <a:rPr lang="en-US" sz="4000" dirty="0"/>
              <a:t>” field populated from standalone geoprocessing script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AEDD0-2EDA-4F42-90D9-4D993E3B1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56CAB6-C027-4A5A-98D3-1CF0CCB4D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" y="1877643"/>
            <a:ext cx="12192000" cy="445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2948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230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Calibri Light</vt:lpstr>
      <vt:lpstr>Retrospect</vt:lpstr>
      <vt:lpstr>     Ranking Hazardous Waste Generators in the Bay Area of California by Vulnerability to Earthquake Induced Hazards   Geography 375: Intro Python for GIS American River College: Spring 2019 Karri Peters   </vt:lpstr>
      <vt:lpstr>PowerPoint Presentation</vt:lpstr>
      <vt:lpstr>Methods</vt:lpstr>
      <vt:lpstr>PowerPoint Presentation</vt:lpstr>
      <vt:lpstr>PowerPoint Presentation</vt:lpstr>
      <vt:lpstr>Final output – “Hazard_Lvl” field populated from standalone geoprocessing script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Karri Peters</dc:creator>
  <cp:lastModifiedBy>Karri Peters</cp:lastModifiedBy>
  <cp:revision>11</cp:revision>
  <dcterms:created xsi:type="dcterms:W3CDTF">2019-05-19T22:28:03Z</dcterms:created>
  <dcterms:modified xsi:type="dcterms:W3CDTF">2019-05-19T23:01:13Z</dcterms:modified>
</cp:coreProperties>
</file>