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7" r:id="rId3"/>
    <p:sldId id="259" r:id="rId4"/>
    <p:sldId id="256" r:id="rId5"/>
    <p:sldId id="261" r:id="rId6"/>
    <p:sldId id="265" r:id="rId7"/>
    <p:sldId id="266" r:id="rId8"/>
    <p:sldId id="272" r:id="rId9"/>
    <p:sldId id="273" r:id="rId10"/>
    <p:sldId id="267" r:id="rId11"/>
    <p:sldId id="269" r:id="rId12"/>
    <p:sldId id="274" r:id="rId13"/>
    <p:sldId id="275" r:id="rId14"/>
    <p:sldId id="270" r:id="rId15"/>
    <p:sldId id="271" r:id="rId16"/>
    <p:sldId id="276" r:id="rId17"/>
    <p:sldId id="262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outlineViewPr>
    <p:cViewPr>
      <p:scale>
        <a:sx n="33" d="100"/>
        <a:sy n="33" d="100"/>
      </p:scale>
      <p:origin x="0" y="-11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7E230-50F5-444E-8DF0-88B5E55E7FA5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9C718-3DD1-4DB1-A4C8-D6C382C09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4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2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4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0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3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7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80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0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1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7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96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20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90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46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95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15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14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6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043C9A-E193-4710-9C26-B48C22F548EB}" type="datetimeFigureOut">
              <a:rPr lang="en-US" smtClean="0"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2415F20-EE45-4AB5-AF54-DBBBA058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7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topography.o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B3733-575D-45B4-ADFF-902EDA629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649169" cy="2677648"/>
          </a:xfrm>
        </p:spPr>
        <p:txBody>
          <a:bodyPr/>
          <a:lstStyle/>
          <a:p>
            <a:r>
              <a:rPr lang="en-US" sz="3200" dirty="0" err="1"/>
              <a:t>Geog</a:t>
            </a:r>
            <a:r>
              <a:rPr lang="en-US" sz="3200" dirty="0"/>
              <a:t> 342 Final Project: </a:t>
            </a:r>
            <a:br>
              <a:rPr lang="en-US" sz="3200" dirty="0"/>
            </a:br>
            <a:r>
              <a:rPr lang="en-US" dirty="0"/>
              <a:t>Potomac Lidar Exploration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FB4F10-D2D9-4E1B-B079-2AF06065E6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Shana Negin, May 2021</a:t>
            </a:r>
          </a:p>
        </p:txBody>
      </p:sp>
    </p:spTree>
    <p:extLst>
      <p:ext uri="{BB962C8B-B14F-4D97-AF65-F5344CB8AC3E}">
        <p14:creationId xmlns:p14="http://schemas.microsoft.com/office/powerpoint/2010/main" val="91009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A644E-C557-4FD2-8C38-9394EDB1D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40BD5-6621-4E71-BCC6-D2ABB2920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 explore lidar processing workflow and tools</a:t>
            </a:r>
          </a:p>
          <a:p>
            <a:r>
              <a:rPr lang="en-US" sz="3600" dirty="0"/>
              <a:t>To observe a familiar location from a new perspective</a:t>
            </a:r>
          </a:p>
        </p:txBody>
      </p:sp>
    </p:spTree>
    <p:extLst>
      <p:ext uri="{BB962C8B-B14F-4D97-AF65-F5344CB8AC3E}">
        <p14:creationId xmlns:p14="http://schemas.microsoft.com/office/powerpoint/2010/main" val="322364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88876-5CAB-40E8-8400-0BD9F317420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3314" y="506027"/>
            <a:ext cx="9267432" cy="1688503"/>
          </a:xfrm>
        </p:spPr>
        <p:txBody>
          <a:bodyPr>
            <a:normAutofit/>
          </a:bodyPr>
          <a:lstStyle/>
          <a:p>
            <a:r>
              <a:rPr lang="en-US" sz="2800" b="1" dirty="0"/>
              <a:t>Location</a:t>
            </a:r>
            <a:r>
              <a:rPr lang="en-US" sz="2800" dirty="0"/>
              <a:t>: The Potomac River in Maryland, Virginia and Washington D.C. </a:t>
            </a:r>
          </a:p>
          <a:p>
            <a:endParaRPr lang="en-US" sz="2800" dirty="0"/>
          </a:p>
        </p:txBody>
      </p:sp>
      <p:pic>
        <p:nvPicPr>
          <p:cNvPr id="5" name="Picture 4" descr="Highway crossing Potomac River">
            <a:extLst>
              <a:ext uri="{FF2B5EF4-FFF2-40B4-BE49-F238E27FC236}">
                <a16:creationId xmlns:a16="http://schemas.microsoft.com/office/drawing/2014/main" id="{811A388F-EEAD-4660-BC2F-8388285F8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713" y="2377481"/>
            <a:ext cx="4266460" cy="4266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Potomac River - Vaso Island">
            <a:extLst>
              <a:ext uri="{FF2B5EF4-FFF2-40B4-BE49-F238E27FC236}">
                <a16:creationId xmlns:a16="http://schemas.microsoft.com/office/drawing/2014/main" id="{9755AEA2-8208-419B-BA75-6BEC6910E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14" y="2379217"/>
            <a:ext cx="6299443" cy="4264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8959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8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E8AB9B-679D-4135-BBEF-AFCAF0D40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055" y="294362"/>
            <a:ext cx="5185669" cy="6276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A0FC52C-92CE-4B84-9691-AEA884CB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93" y="782661"/>
            <a:ext cx="3667897" cy="1600200"/>
          </a:xfrm>
        </p:spPr>
        <p:txBody>
          <a:bodyPr/>
          <a:lstStyle/>
          <a:p>
            <a:r>
              <a:rPr lang="en-US" sz="2000" dirty="0"/>
              <a:t>Data: LiDAR Survey of Parts of Potomac and Susquehanna Rivers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AC8D7D-2AC3-43B4-AEEC-5297CB89B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4893" y="2713015"/>
            <a:ext cx="3849482" cy="2895599"/>
          </a:xfrm>
        </p:spPr>
        <p:txBody>
          <a:bodyPr anchor="t">
            <a:noAutofit/>
          </a:bodyPr>
          <a:lstStyle/>
          <a:p>
            <a:r>
              <a:rPr lang="en-US" sz="1600" b="1" dirty="0"/>
              <a:t>Goal</a:t>
            </a:r>
            <a:r>
              <a:rPr lang="en-US" sz="1600" dirty="0"/>
              <a:t>: Finding a manageable data set in an area familiar to me</a:t>
            </a:r>
          </a:p>
          <a:p>
            <a:r>
              <a:rPr lang="en-US" sz="1600" b="1" dirty="0"/>
              <a:t>Solution</a:t>
            </a:r>
            <a:r>
              <a:rPr lang="en-US" sz="1600" dirty="0"/>
              <a:t>: Open Topography: </a:t>
            </a:r>
            <a:r>
              <a:rPr lang="en-US" sz="1600" dirty="0">
                <a:hlinkClick r:id="rId3"/>
              </a:rPr>
              <a:t>https://opentopography.org/</a:t>
            </a:r>
            <a:endParaRPr lang="en-US" sz="1600" dirty="0"/>
          </a:p>
          <a:p>
            <a:r>
              <a:rPr lang="en-US" sz="1600" b="1" dirty="0"/>
              <a:t>Dataset Acknowledgement</a:t>
            </a:r>
            <a:r>
              <a:rPr lang="en-US" sz="1600" dirty="0"/>
              <a:t>: National Center for Airborne Laser Mapping (NCALM - http://www.ncalm.org)</a:t>
            </a:r>
          </a:p>
          <a:p>
            <a:r>
              <a:rPr lang="en-US" sz="1600" b="1" dirty="0"/>
              <a:t>Survey Date</a:t>
            </a:r>
            <a:r>
              <a:rPr lang="en-US" sz="1600" dirty="0"/>
              <a:t>: 01/09/2005 - 01/11/2005 </a:t>
            </a:r>
            <a:br>
              <a:rPr lang="en-US" sz="1600" dirty="0"/>
            </a:br>
            <a:br>
              <a:rPr lang="en-US" sz="1600" dirty="0"/>
            </a:br>
            <a:r>
              <a:rPr lang="en-US" sz="1600" b="1" dirty="0"/>
              <a:t>Publication Date</a:t>
            </a:r>
            <a:r>
              <a:rPr lang="en-US" sz="1600" dirty="0"/>
              <a:t>: 03/27/2013 </a:t>
            </a:r>
          </a:p>
        </p:txBody>
      </p:sp>
    </p:spTree>
    <p:extLst>
      <p:ext uri="{BB962C8B-B14F-4D97-AF65-F5344CB8AC3E}">
        <p14:creationId xmlns:p14="http://schemas.microsoft.com/office/powerpoint/2010/main" val="340724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C446-3156-435D-92FB-D8247A5EC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Processing Tasks and Methods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F603A1B-BDD2-4BD8-AE0E-68EEB2AC3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3" y="2656770"/>
            <a:ext cx="3221737" cy="576262"/>
          </a:xfrm>
        </p:spPr>
        <p:txBody>
          <a:bodyPr anchor="t"/>
          <a:lstStyle/>
          <a:p>
            <a:r>
              <a:rPr lang="en-US" dirty="0"/>
              <a:t>Getting Dataset and Decompressing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FB230F-8087-4758-ACA3-D07C7BC65727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54953" y="3508244"/>
            <a:ext cx="3141879" cy="284729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LAZ format – needed 3</a:t>
            </a:r>
            <a:r>
              <a:rPr lang="en-US" baseline="30000" dirty="0"/>
              <a:t>rd</a:t>
            </a:r>
            <a:r>
              <a:rPr lang="en-US" dirty="0"/>
              <a:t> party tool to unzip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Builder to bulk unzip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F55817-B1B5-49A2-A8C6-1E43F2269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1" y="2656768"/>
            <a:ext cx="3147009" cy="576262"/>
          </a:xfrm>
        </p:spPr>
        <p:txBody>
          <a:bodyPr anchor="t"/>
          <a:lstStyle/>
          <a:p>
            <a:r>
              <a:rPr lang="en-US" dirty="0"/>
              <a:t>Visualizing Point Cloud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65C6C2D-A2A3-46C4-A14B-BA12FE5AFEF8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1" y="3508243"/>
            <a:ext cx="3147009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LAS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Classifying: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9160C42-B942-470F-AE4E-D2F2CA97AC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8135" y="2656769"/>
            <a:ext cx="3145730" cy="576262"/>
          </a:xfrm>
        </p:spPr>
        <p:txBody>
          <a:bodyPr anchor="t"/>
          <a:lstStyle/>
          <a:p>
            <a:r>
              <a:rPr lang="en-US" dirty="0"/>
              <a:t>Derivatives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5133EA-CD6B-4F27-AD77-E4BBBC0D18C8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8329" y="3508242"/>
            <a:ext cx="3145536" cy="284729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Hillshade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Aspect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Terrain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Multipoint</a:t>
            </a:r>
          </a:p>
        </p:txBody>
      </p:sp>
    </p:spTree>
    <p:extLst>
      <p:ext uri="{BB962C8B-B14F-4D97-AF65-F5344CB8AC3E}">
        <p14:creationId xmlns:p14="http://schemas.microsoft.com/office/powerpoint/2010/main" val="143194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3514AD1-D77B-414A-96FB-D4004BE6D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Getting Dataset and Decompressing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B2622631-0C0A-4305-A1A5-BEC3FBB056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LAZ format – needed 3</a:t>
            </a:r>
            <a:r>
              <a:rPr lang="en-US" baseline="30000" dirty="0"/>
              <a:t>rd</a:t>
            </a:r>
            <a:r>
              <a:rPr lang="en-US" dirty="0"/>
              <a:t> party tool to unzip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Builder to bulk unzip</a:t>
            </a:r>
          </a:p>
          <a:p>
            <a:endParaRPr lang="en-US" dirty="0"/>
          </a:p>
        </p:txBody>
      </p:sp>
      <p:pic>
        <p:nvPicPr>
          <p:cNvPr id="28" name="Picture 27" descr="3rd part unzipping tool">
            <a:extLst>
              <a:ext uri="{FF2B5EF4-FFF2-40B4-BE49-F238E27FC236}">
                <a16:creationId xmlns:a16="http://schemas.microsoft.com/office/drawing/2014/main" id="{58864E61-9247-4B0E-AA94-4E66E4094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49" y="4053864"/>
            <a:ext cx="4685263" cy="2635460"/>
          </a:xfrm>
          <a:prstGeom prst="rect">
            <a:avLst/>
          </a:prstGeom>
        </p:spPr>
      </p:pic>
      <p:pic>
        <p:nvPicPr>
          <p:cNvPr id="33" name="Picture 32" descr="Using Model Builder to unzip all at once">
            <a:extLst>
              <a:ext uri="{FF2B5EF4-FFF2-40B4-BE49-F238E27FC236}">
                <a16:creationId xmlns:a16="http://schemas.microsoft.com/office/drawing/2014/main" id="{7D486317-6E3E-43C7-B144-C8CBDB0B40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4142" r="38989" b="5073"/>
          <a:stretch/>
        </p:blipFill>
        <p:spPr>
          <a:xfrm>
            <a:off x="6949882" y="2434818"/>
            <a:ext cx="2886575" cy="430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4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int Cloud zoomed to site 1 and 2">
            <a:extLst>
              <a:ext uri="{FF2B5EF4-FFF2-40B4-BE49-F238E27FC236}">
                <a16:creationId xmlns:a16="http://schemas.microsoft.com/office/drawing/2014/main" id="{FEE30611-E202-4AEB-A3D8-A71B0C744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3295526"/>
            <a:ext cx="5025139" cy="3157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3514AD1-D77B-414A-96FB-D4004BE6D7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9808" y="543370"/>
            <a:ext cx="8761413" cy="708025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Visualizing Point Cloud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14355C-90BA-4C87-81C7-2BD89CC7EEE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49808" y="1407223"/>
            <a:ext cx="4824413" cy="57626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LAS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Classifying: </a:t>
            </a:r>
            <a:r>
              <a:rPr lang="en-US" sz="2000" dirty="0">
                <a:sym typeface="Wingdings" panose="05000000000000000000" pitchFamily="2" charset="2"/>
              </a:rPr>
              <a:t></a:t>
            </a:r>
          </a:p>
          <a:p>
            <a:endParaRPr lang="en-US" sz="2000" dirty="0"/>
          </a:p>
        </p:txBody>
      </p:sp>
      <p:pic>
        <p:nvPicPr>
          <p:cNvPr id="14" name="Picture 13" descr="Point Cloud Tiles and complete extent">
            <a:extLst>
              <a:ext uri="{FF2B5EF4-FFF2-40B4-BE49-F238E27FC236}">
                <a16:creationId xmlns:a16="http://schemas.microsoft.com/office/drawing/2014/main" id="{85EBBEDD-8FFE-408B-8A00-D05E2AD99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781" y="460915"/>
            <a:ext cx="4648849" cy="38105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919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CF09-85AD-47D3-851B-D151969E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and </a:t>
            </a:r>
            <a:r>
              <a:rPr lang="en-US" dirty="0" err="1"/>
              <a:t>Hillshade</a:t>
            </a:r>
            <a:endParaRPr lang="en-US" dirty="0"/>
          </a:p>
        </p:txBody>
      </p:sp>
      <p:pic>
        <p:nvPicPr>
          <p:cNvPr id="8" name="Picture 7" descr="Initial DEM ">
            <a:extLst>
              <a:ext uri="{FF2B5EF4-FFF2-40B4-BE49-F238E27FC236}">
                <a16:creationId xmlns:a16="http://schemas.microsoft.com/office/drawing/2014/main" id="{DBF96511-661F-43FF-850A-A5E199B1BB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5" t="41613" r="47379" b="17640"/>
          <a:stretch/>
        </p:blipFill>
        <p:spPr>
          <a:xfrm>
            <a:off x="923277" y="2469050"/>
            <a:ext cx="4222089" cy="42691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DEM Symbolized shows the river vs ground very well">
            <a:extLst>
              <a:ext uri="{FF2B5EF4-FFF2-40B4-BE49-F238E27FC236}">
                <a16:creationId xmlns:a16="http://schemas.microsoft.com/office/drawing/2014/main" id="{D9595196-487E-4C29-863F-9EFB01A75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6" t="20037" r="31053" b="15979"/>
          <a:stretch/>
        </p:blipFill>
        <p:spPr>
          <a:xfrm>
            <a:off x="5464097" y="2467992"/>
            <a:ext cx="5449808" cy="4270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352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CF09-85AD-47D3-851B-D151969E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and </a:t>
            </a:r>
            <a:r>
              <a:rPr lang="en-US" dirty="0" err="1"/>
              <a:t>Hillshade</a:t>
            </a:r>
            <a:endParaRPr lang="en-US" dirty="0"/>
          </a:p>
        </p:txBody>
      </p:sp>
      <p:pic>
        <p:nvPicPr>
          <p:cNvPr id="6" name="Picture 5" descr="DEM and Hillshade Site 3">
            <a:extLst>
              <a:ext uri="{FF2B5EF4-FFF2-40B4-BE49-F238E27FC236}">
                <a16:creationId xmlns:a16="http://schemas.microsoft.com/office/drawing/2014/main" id="{FD3BFBE9-4B12-4A26-A433-ED511C5AF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825" y="2849876"/>
            <a:ext cx="5019395" cy="3382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Complete DEM and Hillshade zoomed out">
            <a:extLst>
              <a:ext uri="{FF2B5EF4-FFF2-40B4-BE49-F238E27FC236}">
                <a16:creationId xmlns:a16="http://schemas.microsoft.com/office/drawing/2014/main" id="{2172AA40-B513-4F5D-A023-A5BEA2A78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04" y="2503503"/>
            <a:ext cx="5979974" cy="4074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3366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CF09-85AD-47D3-851B-D151969E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and </a:t>
            </a:r>
            <a:r>
              <a:rPr lang="en-US" dirty="0" err="1"/>
              <a:t>Hillshade</a:t>
            </a:r>
            <a:endParaRPr lang="en-US" dirty="0"/>
          </a:p>
        </p:txBody>
      </p:sp>
      <p:pic>
        <p:nvPicPr>
          <p:cNvPr id="5" name="Content Placeholder 4" descr="DEM + Hillshade Site 1">
            <a:extLst>
              <a:ext uri="{FF2B5EF4-FFF2-40B4-BE49-F238E27FC236}">
                <a16:creationId xmlns:a16="http://schemas.microsoft.com/office/drawing/2014/main" id="{00CF82DD-3714-4E44-89B7-7A0933727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70" y="2718711"/>
            <a:ext cx="3863734" cy="3425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DEM and Hillshade Site 2">
            <a:extLst>
              <a:ext uri="{FF2B5EF4-FFF2-40B4-BE49-F238E27FC236}">
                <a16:creationId xmlns:a16="http://schemas.microsoft.com/office/drawing/2014/main" id="{3858B67D-1251-496E-925C-B10B4F3B1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34" y="2718711"/>
            <a:ext cx="3826373" cy="34422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Zoomed out key">
            <a:extLst>
              <a:ext uri="{FF2B5EF4-FFF2-40B4-BE49-F238E27FC236}">
                <a16:creationId xmlns:a16="http://schemas.microsoft.com/office/drawing/2014/main" id="{9C1C4E01-460C-4397-AECA-28DF8C31D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037" y="4092509"/>
            <a:ext cx="3035586" cy="2068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673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294EB-2408-4391-8E7F-F41AF7524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</a:t>
            </a:r>
          </a:p>
        </p:txBody>
      </p:sp>
      <p:pic>
        <p:nvPicPr>
          <p:cNvPr id="4" name="Picture 3" descr="TIN created from dataset">
            <a:extLst>
              <a:ext uri="{FF2B5EF4-FFF2-40B4-BE49-F238E27FC236}">
                <a16:creationId xmlns:a16="http://schemas.microsoft.com/office/drawing/2014/main" id="{7E6035D5-2436-4DB0-AFB2-8FE00F5603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8" t="20414" r="35776" b="11534"/>
          <a:stretch/>
        </p:blipFill>
        <p:spPr>
          <a:xfrm>
            <a:off x="3126221" y="973668"/>
            <a:ext cx="6460838" cy="5582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369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294EB-2408-4391-8E7F-F41AF7524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B7174E-7DC9-46D6-B819-89B276686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91" y="973668"/>
            <a:ext cx="6111770" cy="55402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25F740-BF38-493D-8E0C-1E3B1270CDA4}"/>
              </a:ext>
            </a:extLst>
          </p:cNvPr>
          <p:cNvSpPr txBox="1"/>
          <p:nvPr/>
        </p:nvSpPr>
        <p:spPr>
          <a:xfrm>
            <a:off x="2123157" y="4749389"/>
            <a:ext cx="1875934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Contour: Site 2</a:t>
            </a:r>
          </a:p>
        </p:txBody>
      </p:sp>
    </p:spTree>
    <p:extLst>
      <p:ext uri="{BB962C8B-B14F-4D97-AF65-F5344CB8AC3E}">
        <p14:creationId xmlns:p14="http://schemas.microsoft.com/office/powerpoint/2010/main" val="1230583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294EB-2408-4391-8E7F-F41AF7524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CADC81-5EA8-43D5-A3BD-E1722E254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45" y="2708407"/>
            <a:ext cx="4090873" cy="3649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53088B-DFC4-44B2-9A25-9E3A081F2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06" y="2716558"/>
            <a:ext cx="5486034" cy="3632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972FE0-5B7A-4C20-9A1B-7EE73A981641}"/>
              </a:ext>
            </a:extLst>
          </p:cNvPr>
          <p:cNvSpPr txBox="1"/>
          <p:nvPr/>
        </p:nvSpPr>
        <p:spPr>
          <a:xfrm>
            <a:off x="377073" y="2967335"/>
            <a:ext cx="1289712" cy="92333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Contour: Site 1 and Site 3</a:t>
            </a:r>
          </a:p>
        </p:txBody>
      </p:sp>
    </p:spTree>
    <p:extLst>
      <p:ext uri="{BB962C8B-B14F-4D97-AF65-F5344CB8AC3E}">
        <p14:creationId xmlns:p14="http://schemas.microsoft.com/office/powerpoint/2010/main" val="1712587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542E-2AB6-461E-BE7F-84442B5CD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EA921-5DD2-47FC-B981-6F2B2198B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482" y="2460396"/>
            <a:ext cx="4705760" cy="42562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FF84BE-359E-4279-9037-CE743C8F3A1A}"/>
              </a:ext>
            </a:extLst>
          </p:cNvPr>
          <p:cNvSpPr txBox="1"/>
          <p:nvPr/>
        </p:nvSpPr>
        <p:spPr>
          <a:xfrm>
            <a:off x="716438" y="4219165"/>
            <a:ext cx="2516957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Aspect: Site 2</a:t>
            </a:r>
          </a:p>
        </p:txBody>
      </p:sp>
    </p:spTree>
    <p:extLst>
      <p:ext uri="{BB962C8B-B14F-4D97-AF65-F5344CB8AC3E}">
        <p14:creationId xmlns:p14="http://schemas.microsoft.com/office/powerpoint/2010/main" val="1647747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8463B-46D8-47C6-88E7-D012AA8A5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265B94-1C7A-4114-8483-6A86702BB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647" y="2898741"/>
            <a:ext cx="4528276" cy="29458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3A0DCD-A03E-4E37-AEDC-B4EEA1D86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03" y="2564090"/>
            <a:ext cx="4288967" cy="38414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2077FF-48FF-415E-8B0F-F8CE12D9507B}"/>
              </a:ext>
            </a:extLst>
          </p:cNvPr>
          <p:cNvSpPr txBox="1"/>
          <p:nvPr/>
        </p:nvSpPr>
        <p:spPr>
          <a:xfrm>
            <a:off x="377072" y="2967335"/>
            <a:ext cx="1574275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Slope Site 2</a:t>
            </a:r>
          </a:p>
        </p:txBody>
      </p:sp>
    </p:spTree>
    <p:extLst>
      <p:ext uri="{BB962C8B-B14F-4D97-AF65-F5344CB8AC3E}">
        <p14:creationId xmlns:p14="http://schemas.microsoft.com/office/powerpoint/2010/main" val="3556390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8463B-46D8-47C6-88E7-D012AA8A5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Terrain and </a:t>
            </a:r>
            <a:r>
              <a:rPr lang="en-US" dirty="0" err="1"/>
              <a:t>Multipatch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AF4055-7F08-4DF4-9D57-F168843EC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22" y="2940569"/>
            <a:ext cx="6008671" cy="38043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DEA4FD-E363-4B59-BCA9-7C0378050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476" y="2940569"/>
            <a:ext cx="5752853" cy="38043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E479A7-241C-4690-9AD8-4C18E5E82B68}"/>
              </a:ext>
            </a:extLst>
          </p:cNvPr>
          <p:cNvSpPr txBox="1"/>
          <p:nvPr/>
        </p:nvSpPr>
        <p:spPr>
          <a:xfrm>
            <a:off x="741900" y="2390365"/>
            <a:ext cx="3867807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Multipatch</a:t>
            </a:r>
            <a:r>
              <a:rPr lang="en-US" dirty="0"/>
              <a:t> Site 2 and zoomed</a:t>
            </a:r>
          </a:p>
        </p:txBody>
      </p:sp>
    </p:spTree>
    <p:extLst>
      <p:ext uri="{BB962C8B-B14F-4D97-AF65-F5344CB8AC3E}">
        <p14:creationId xmlns:p14="http://schemas.microsoft.com/office/powerpoint/2010/main" val="250406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2CFE5-AE3C-47E2-94B1-F67BDE7501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95925" y="429388"/>
            <a:ext cx="4848225" cy="708025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Difficulties and Issues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0A9BF3-71CB-4987-90AE-E664DB48D4B0}"/>
              </a:ext>
            </a:extLst>
          </p:cNvPr>
          <p:cNvSpPr txBox="1"/>
          <p:nvPr/>
        </p:nvSpPr>
        <p:spPr>
          <a:xfrm>
            <a:off x="85725" y="783400"/>
            <a:ext cx="4943475" cy="5025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/>
              <a:t>Picking a project – I restarted 3 or 4 times. (Self driving car data, surface temperature, image classification, then finally this)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/>
              <a:t>Technical Difficulties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dirty="0"/>
              <a:t>Unzipping Lidar – 3</a:t>
            </a:r>
            <a:r>
              <a:rPr lang="en-US" baseline="30000" dirty="0"/>
              <a:t>rd</a:t>
            </a:r>
            <a:r>
              <a:rPr lang="en-US" dirty="0"/>
              <a:t> party tools to the rescue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dirty="0" err="1"/>
              <a:t>Hillshade</a:t>
            </a:r>
            <a:r>
              <a:rPr lang="en-US" dirty="0"/>
              <a:t> quality was not good. Why? Some random little setting somewhere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dirty="0"/>
              <a:t>Even my small dataset is has a lot, a LOT of points. </a:t>
            </a:r>
          </a:p>
        </p:txBody>
      </p:sp>
      <p:pic>
        <p:nvPicPr>
          <p:cNvPr id="7" name="Picture 6" descr="Top Half: Good Hillshade. Bottom Half: Bad Hillshade">
            <a:extLst>
              <a:ext uri="{FF2B5EF4-FFF2-40B4-BE49-F238E27FC236}">
                <a16:creationId xmlns:a16="http://schemas.microsoft.com/office/drawing/2014/main" id="{25C0FA2F-0086-40B1-AC06-77E5DC129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5" y="1462041"/>
            <a:ext cx="5880885" cy="5042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8978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BBB0EE-38EA-4538-A732-B8455004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</a:t>
            </a:r>
            <a:r>
              <a:rPr lang="en-US" dirty="0" err="1"/>
              <a:t>Aways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B34829-70B3-4C2B-85A6-7CCB3D82F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569934"/>
            <a:ext cx="8825659" cy="2476500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800" dirty="0"/>
              <a:t> I like lidar but I need to get a more powerful computer if I really want to explore it</a:t>
            </a:r>
          </a:p>
          <a:p>
            <a:pPr marL="342900" indent="-342900">
              <a:buAutoNum type="arabicPeriod"/>
            </a:pPr>
            <a:r>
              <a:rPr lang="en-US" sz="2800" dirty="0"/>
              <a:t>ArcGIS Pro tools are just the tip of the iceberg – if I want to explore more, I have to probably get into some command line tools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9516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ED7F60D-79E1-4DB5-8AAA-4066672B7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605" y="1371784"/>
            <a:ext cx="6135525" cy="409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AC2929-C01A-4B7F-9A1B-9E8256F7F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53" y="1371784"/>
            <a:ext cx="4561208" cy="40879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7FDC68-50B1-47EE-B1C2-9ABB5BA49F4D}"/>
              </a:ext>
            </a:extLst>
          </p:cNvPr>
          <p:cNvSpPr txBox="1"/>
          <p:nvPr/>
        </p:nvSpPr>
        <p:spPr>
          <a:xfrm>
            <a:off x="2405847" y="497150"/>
            <a:ext cx="6877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Point Cloud Vs Satellite Image</a:t>
            </a:r>
          </a:p>
        </p:txBody>
      </p:sp>
    </p:spTree>
    <p:extLst>
      <p:ext uri="{BB962C8B-B14F-4D97-AF65-F5344CB8AC3E}">
        <p14:creationId xmlns:p14="http://schemas.microsoft.com/office/powerpoint/2010/main" val="643016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1217</TotalTime>
  <Words>353</Words>
  <Application>Microsoft Office PowerPoint</Application>
  <PresentationFormat>Widescreen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Ion Boardroom</vt:lpstr>
      <vt:lpstr>Geog 342 Final Project:  Potomac Lidar Exploration</vt:lpstr>
      <vt:lpstr>Goals</vt:lpstr>
      <vt:lpstr>PowerPoint Presentation</vt:lpstr>
      <vt:lpstr>Data: LiDAR Survey of Parts of Potomac and Susquehanna Rivers </vt:lpstr>
      <vt:lpstr>Image Processing Tasks and Methods</vt:lpstr>
      <vt:lpstr>Getting Dataset and Decompressing</vt:lpstr>
      <vt:lpstr>Visualizing Point Cloud</vt:lpstr>
      <vt:lpstr>DEM and Hillshade</vt:lpstr>
      <vt:lpstr>DEM and Hillshade</vt:lpstr>
      <vt:lpstr>DEM and Hillshade</vt:lpstr>
      <vt:lpstr>TIN</vt:lpstr>
      <vt:lpstr>Contour</vt:lpstr>
      <vt:lpstr>Contour</vt:lpstr>
      <vt:lpstr>Aspect</vt:lpstr>
      <vt:lpstr>Slope</vt:lpstr>
      <vt:lpstr>Terrain and Multipatch</vt:lpstr>
      <vt:lpstr>Difficulties and Issues</vt:lpstr>
      <vt:lpstr>Take Aways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Shana Negin</dc:creator>
  <cp:lastModifiedBy>Shana Negin</cp:lastModifiedBy>
  <cp:revision>44</cp:revision>
  <dcterms:created xsi:type="dcterms:W3CDTF">2021-05-09T02:26:38Z</dcterms:created>
  <dcterms:modified xsi:type="dcterms:W3CDTF">2021-05-16T05:51:55Z</dcterms:modified>
</cp:coreProperties>
</file>