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A9DB"/>
    <a:srgbClr val="D97626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496A1-3E41-4427-94AA-456596BF0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BBBF9-7F50-4067-9F87-07A6070AC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F82E9-436C-46CF-967B-5C3FAD923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9CF2E-D40C-4355-922F-B9F79FC3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DEC3E-3499-4258-B7BA-2C6C2AE40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8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176B6-2943-4A1D-B31D-75090DED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5BD4F-3798-4B0F-AC9F-7DB08872E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3D746-5002-4020-8830-9F988D50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A3B77-2D8B-45C9-8347-E878F4835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9A71A-970B-4803-9B74-2935D846A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57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EBFA-F8FB-405B-885A-4265FA19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C5674-65C3-4A92-A312-9C50F9D46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3DD07-1537-45E6-9E5E-8FF4BAE0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8900F-0872-42F5-84A2-E7AF09A4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35A70-0D9B-43C8-98CE-32D4F44E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79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FEEC-7F94-4C7D-ACAF-AF162A2BE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86FD6-E885-4B07-96B7-252B1045C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2368D-CFD6-45C1-AAAE-F3B26091F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22ADC-0F11-41CD-A896-940460B8F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B20E2-3A55-4FC6-89E1-A243424ED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A47944-C85E-4B97-8258-124635FC3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859D1-BD9F-4707-9CA6-2D257AC4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5E0AA-A326-4FF9-A346-292361830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9BDAA-0728-47DB-B88E-95351E851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353F9-A79B-4756-AA07-4C843FC73E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0BBEF-BFB9-4EE7-8D50-85DCFB4270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132BEA-D5A5-4ED3-89C4-0CD538CC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B47390-9E48-41FF-ADA4-9A4E83D74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5758E0-DF93-4F3C-A464-B8E08EAC1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6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AD09-3687-49B6-9F9F-4F96A45C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0BC872-2406-4792-86D6-1115AC2E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328D18-976F-4854-9929-9EB35CD43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E4178-AC4E-471E-80B2-31BA98CD8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03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D92EF7-2681-4DCB-8C54-F820CD57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710229-C92F-4C37-B677-004C0A810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82465-4749-48B0-9ACE-02C12262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5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FCEC7-A2B9-4E48-93CF-ADE67B5E8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8516E-4625-4AB4-8AFF-02D3DB4C8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5D764-D002-4B4D-AC48-F2B889EF1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053C20-C1C8-4FFD-B4B9-7383ED5EC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14E50-CEA4-4CC5-9669-94BE7EED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C236F-7043-4BA0-884F-188A39AD2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23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4EA7F-9994-4EC9-96DC-EA37A6E05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DD8DB9-5723-4A23-AD00-D91FA16C8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23518-9435-44B8-804C-2785BB0B6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9EE7B-D0B0-4CA2-8AB1-818581B5C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282CA-BD8F-40A0-B432-42C678FB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100C6-4400-4DAE-A1A6-227F0DC1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9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9F30E-C360-4E94-AFFD-AFB972B7A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A7EAD5-A9BA-4B9B-9552-057A1C7C7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33B0C-2551-47F4-8443-07D05D6F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044CF-6D82-405B-89FA-1A0FA1072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DC74E-328C-48DB-8E9C-071FF5719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72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204112-DA59-4620-B87C-1AA5624C63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BB818C-00B3-4B94-BF0C-ECBCDED88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55578-C7C7-45BE-96F3-E894EC04F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8435C-0283-43AC-A50A-36127619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A952D-2EBF-42A2-96F6-D7B9A0AE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3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4785A5-A1E0-4BCF-9E91-5B857D232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0956E-1730-4495-83B2-90D6CD347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0090C-3849-4601-91EA-E6AC24B7AF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ADD3A-59E0-4FE1-BDDE-1932DC29F32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B864A-3B0F-4C04-8625-8713EEF27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3CBE1-2878-4FA2-8FED-6CBBAE864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36655-27DB-4E9A-8745-BDB50B30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8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9762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79A9D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B009-8BA4-4F9A-B44B-25AC34626B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Scripting the creation of Census 2020 hard-to-count maps by California geography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B12E2-70BD-44A9-B6FE-C0AE9681BE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Jim Miller</a:t>
            </a:r>
          </a:p>
          <a:p>
            <a:r>
              <a:rPr lang="en-US" dirty="0"/>
              <a:t>Geography 375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3627461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0DEEA-03FD-4FE4-BFBC-9982CA8784B6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Recognition of need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FD25-A3CE-4080-BEF3-79DDE0854DE4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/>
              <a:t>California has 58 counties, 80 Assembly districts, 40 state Senate districts, and 53 congressional districts.</a:t>
            </a:r>
          </a:p>
          <a:p>
            <a:r>
              <a:rPr lang="en-US" dirty="0"/>
              <a:t>In addition, it has hundreds of cities and unincorporated census-designated places.</a:t>
            </a:r>
          </a:p>
          <a:p>
            <a:r>
              <a:rPr lang="en-US" dirty="0"/>
              <a:t>Representatives of those areas have increasingly requested maps focused on likely enumeration challenges in Census 2020.</a:t>
            </a:r>
          </a:p>
          <a:p>
            <a:r>
              <a:rPr lang="en-US" dirty="0"/>
              <a:t>Making the same kind of map for different areas is tedious and time-consuming.</a:t>
            </a:r>
          </a:p>
          <a:p>
            <a:r>
              <a:rPr lang="en-US" dirty="0"/>
              <a:t>How to automate with customization?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60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E6360-1D57-4B15-B074-5371C96B593C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Create the map document, set layer variables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B1463F-4BC8-40D1-BC60-105CF5716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5773" y="1825625"/>
            <a:ext cx="81604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9125-662F-438B-BB1F-30C2E1C5F5D4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Search cursor and definition queries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C794FC-6F13-4D59-BDEE-A5CED4D3C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57761"/>
            <a:ext cx="10515600" cy="32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7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70697-79FD-4A79-A166-E2F963206AD5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Workaround for hardest-to-count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BA61C-A499-478A-9F45-9CBD53603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SelectLayerByLocation</a:t>
            </a:r>
            <a:r>
              <a:rPr lang="en-US" dirty="0"/>
              <a:t> tool didn’t get me what I needed. So I turned to pandas and shapefile join.</a:t>
            </a:r>
          </a:p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3CEE43-9852-4CC3-BBA2-0A2CE1251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2743201"/>
            <a:ext cx="12087225" cy="324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98AB-6646-4191-B429-ED1CD630B4B5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Setting layout elements and producing .pdf’s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8F6B24-AB56-45C4-A09B-D02E5E3BA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934" y="1825625"/>
            <a:ext cx="1018813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8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1D630-0A35-4995-A13E-9700319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Map document with layers and layout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8110DD-9446-402F-B287-A5A692D6B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110" y="1825625"/>
            <a:ext cx="905178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9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7FD77-02CC-4E7B-86BF-C142E9DB651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dirty="0"/>
              <a:t>An example of map created by script	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7C1267-06F0-4950-A08D-A45E0234C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8500" y="1825625"/>
            <a:ext cx="58950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80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0449FA-573A-4D53-8861-3DB55E65B9A4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D97626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79A9DB"/>
              </a:gs>
            </a:gsLst>
            <a:lin ang="5400000" scaled="1"/>
          </a:gradFill>
        </p:spPr>
        <p:txBody>
          <a:bodyPr/>
          <a:lstStyle/>
          <a:p>
            <a:r>
              <a:rPr lang="en-US" dirty="0"/>
              <a:t>Fact sheets will pair maps with summary data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40CA2A-04A2-4BA1-8DB4-84647E1556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8920"/>
            <a:ext cx="5181600" cy="3824748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8623BE-7BD4-4E58-ABC2-5216F1A908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34612"/>
            <a:ext cx="5181600" cy="373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1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154</Words>
  <Application>Microsoft Office PowerPoint</Application>
  <PresentationFormat>Widescreen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Scripting the creation of Census 2020 hard-to-count maps by California geography</vt:lpstr>
      <vt:lpstr>Recognition of need </vt:lpstr>
      <vt:lpstr>Create the map document, set layer variables</vt:lpstr>
      <vt:lpstr>Search cursor and definition queries</vt:lpstr>
      <vt:lpstr>Workaround for hardest-to-count selection</vt:lpstr>
      <vt:lpstr>Setting layout elements and producing .pdf’s</vt:lpstr>
      <vt:lpstr>Map document with layers and layout</vt:lpstr>
      <vt:lpstr>An example of map created by script </vt:lpstr>
      <vt:lpstr>Fact sheets will pair maps with summary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Scripting the creation of Census 2020 hard-to-count maps by California geography</dc:title>
  <dc:creator>Owner</dc:creator>
  <cp:lastModifiedBy>Owner</cp:lastModifiedBy>
  <cp:revision>17</cp:revision>
  <dcterms:created xsi:type="dcterms:W3CDTF">2019-05-20T01:50:52Z</dcterms:created>
  <dcterms:modified xsi:type="dcterms:W3CDTF">2019-05-20T06:12:19Z</dcterms:modified>
</cp:coreProperties>
</file>