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334" r:id="rId2"/>
    <p:sldId id="327" r:id="rId3"/>
    <p:sldId id="326" r:id="rId4"/>
    <p:sldId id="268" r:id="rId5"/>
    <p:sldId id="271" r:id="rId6"/>
    <p:sldId id="274" r:id="rId7"/>
    <p:sldId id="336" r:id="rId8"/>
    <p:sldId id="308" r:id="rId9"/>
    <p:sldId id="328" r:id="rId10"/>
    <p:sldId id="332" r:id="rId11"/>
    <p:sldId id="331" r:id="rId12"/>
    <p:sldId id="309" r:id="rId13"/>
    <p:sldId id="341" r:id="rId14"/>
    <p:sldId id="315" r:id="rId15"/>
    <p:sldId id="321" r:id="rId16"/>
    <p:sldId id="323" r:id="rId17"/>
    <p:sldId id="324" r:id="rId18"/>
    <p:sldId id="33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626262"/>
    <a:srgbClr val="3F3F3F"/>
    <a:srgbClr val="71665F"/>
    <a:srgbClr val="796D65"/>
    <a:srgbClr val="494645"/>
    <a:srgbClr val="817B79"/>
    <a:srgbClr val="595959"/>
    <a:srgbClr val="73675F"/>
    <a:srgbClr val="A195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80" d="100"/>
          <a:sy n="80" d="100"/>
        </p:scale>
        <p:origin x="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D9F4EF-6411-4F54-AE6C-521AC468191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F6BF24F-D445-4D4A-92F6-EECB07822A3F}">
      <dgm:prSet/>
      <dgm:spPr/>
      <dgm:t>
        <a:bodyPr/>
        <a:lstStyle/>
        <a:p>
          <a:r>
            <a:rPr lang="en-US"/>
            <a:t>Retrieve and Extract</a:t>
          </a:r>
        </a:p>
      </dgm:t>
    </dgm:pt>
    <dgm:pt modelId="{627F9BC7-0DCD-4839-BB46-8A29D856C1E3}" type="parTrans" cxnId="{1748E4B3-B83A-4CA1-A826-023E965FB3A3}">
      <dgm:prSet/>
      <dgm:spPr/>
      <dgm:t>
        <a:bodyPr/>
        <a:lstStyle/>
        <a:p>
          <a:endParaRPr lang="en-US"/>
        </a:p>
      </dgm:t>
    </dgm:pt>
    <dgm:pt modelId="{A4C6EF3F-C241-42E8-B4DD-F1575ED9CECF}" type="sibTrans" cxnId="{1748E4B3-B83A-4CA1-A826-023E965FB3A3}">
      <dgm:prSet/>
      <dgm:spPr/>
      <dgm:t>
        <a:bodyPr/>
        <a:lstStyle/>
        <a:p>
          <a:endParaRPr lang="en-US"/>
        </a:p>
      </dgm:t>
    </dgm:pt>
    <dgm:pt modelId="{F243F999-018C-4E6A-A48D-C7D02A722A32}">
      <dgm:prSet/>
      <dgm:spPr/>
      <dgm:t>
        <a:bodyPr/>
        <a:lstStyle/>
        <a:p>
          <a:r>
            <a:rPr lang="en-US"/>
            <a:t>Retrieve and Extract GeoJSON Real-time Data</a:t>
          </a:r>
        </a:p>
      </dgm:t>
    </dgm:pt>
    <dgm:pt modelId="{E33E60B2-289F-4ECA-A6AF-BFF1E004D962}" type="parTrans" cxnId="{4E0EFAC4-E75E-4E0D-BB8C-A9124E7882BE}">
      <dgm:prSet/>
      <dgm:spPr/>
      <dgm:t>
        <a:bodyPr/>
        <a:lstStyle/>
        <a:p>
          <a:endParaRPr lang="en-US"/>
        </a:p>
      </dgm:t>
    </dgm:pt>
    <dgm:pt modelId="{92DD1BF5-08E4-4C88-B937-AD8B1AF8A027}" type="sibTrans" cxnId="{4E0EFAC4-E75E-4E0D-BB8C-A9124E7882BE}">
      <dgm:prSet/>
      <dgm:spPr/>
      <dgm:t>
        <a:bodyPr/>
        <a:lstStyle/>
        <a:p>
          <a:endParaRPr lang="en-US"/>
        </a:p>
      </dgm:t>
    </dgm:pt>
    <dgm:pt modelId="{7F160353-5565-4486-A0DD-CE52B356B000}">
      <dgm:prSet/>
      <dgm:spPr/>
      <dgm:t>
        <a:bodyPr/>
        <a:lstStyle/>
        <a:p>
          <a:r>
            <a:rPr lang="en-US"/>
            <a:t>Create</a:t>
          </a:r>
        </a:p>
      </dgm:t>
    </dgm:pt>
    <dgm:pt modelId="{C22489B7-C0E6-4D3C-AEE1-38380EE326D6}" type="parTrans" cxnId="{A20AF8FA-E115-4A73-AE86-69E926C9A0AD}">
      <dgm:prSet/>
      <dgm:spPr/>
      <dgm:t>
        <a:bodyPr/>
        <a:lstStyle/>
        <a:p>
          <a:endParaRPr lang="en-US"/>
        </a:p>
      </dgm:t>
    </dgm:pt>
    <dgm:pt modelId="{B298C299-C23F-4332-93A5-F8432B5D6681}" type="sibTrans" cxnId="{A20AF8FA-E115-4A73-AE86-69E926C9A0AD}">
      <dgm:prSet/>
      <dgm:spPr/>
      <dgm:t>
        <a:bodyPr/>
        <a:lstStyle/>
        <a:p>
          <a:endParaRPr lang="en-US"/>
        </a:p>
      </dgm:t>
    </dgm:pt>
    <dgm:pt modelId="{DFA09354-6321-4D7A-B6FE-9BA6640BE39D}">
      <dgm:prSet/>
      <dgm:spPr/>
      <dgm:t>
        <a:bodyPr/>
        <a:lstStyle/>
        <a:p>
          <a:r>
            <a:rPr lang="en-US"/>
            <a:t>Create Real-time (RT) Table / Feature Class</a:t>
          </a:r>
        </a:p>
      </dgm:t>
    </dgm:pt>
    <dgm:pt modelId="{D7ADF823-3FAD-44B6-87F8-E102E302A2D2}" type="parTrans" cxnId="{AFF78F80-ACBD-4C5D-A7D3-5702A05BF236}">
      <dgm:prSet/>
      <dgm:spPr/>
      <dgm:t>
        <a:bodyPr/>
        <a:lstStyle/>
        <a:p>
          <a:endParaRPr lang="en-US"/>
        </a:p>
      </dgm:t>
    </dgm:pt>
    <dgm:pt modelId="{B4284369-A328-46E2-B15E-CD0679F572B3}" type="sibTrans" cxnId="{AFF78F80-ACBD-4C5D-A7D3-5702A05BF236}">
      <dgm:prSet/>
      <dgm:spPr/>
      <dgm:t>
        <a:bodyPr/>
        <a:lstStyle/>
        <a:p>
          <a:endParaRPr lang="en-US"/>
        </a:p>
      </dgm:t>
    </dgm:pt>
    <dgm:pt modelId="{5F03BF04-00B8-40DC-BEBA-FBE313388576}">
      <dgm:prSet/>
      <dgm:spPr/>
      <dgm:t>
        <a:bodyPr/>
        <a:lstStyle/>
        <a:p>
          <a:r>
            <a:rPr lang="en-US"/>
            <a:t>Update</a:t>
          </a:r>
        </a:p>
      </dgm:t>
    </dgm:pt>
    <dgm:pt modelId="{B85AA4AE-DC60-4F69-B41E-7CA555843326}" type="parTrans" cxnId="{A82BA512-3199-4DDE-99F9-71C556AA49CE}">
      <dgm:prSet/>
      <dgm:spPr/>
      <dgm:t>
        <a:bodyPr/>
        <a:lstStyle/>
        <a:p>
          <a:endParaRPr lang="en-US"/>
        </a:p>
      </dgm:t>
    </dgm:pt>
    <dgm:pt modelId="{A513B752-B76D-45BE-9F66-D865944CFAC1}" type="sibTrans" cxnId="{A82BA512-3199-4DDE-99F9-71C556AA49CE}">
      <dgm:prSet/>
      <dgm:spPr/>
      <dgm:t>
        <a:bodyPr/>
        <a:lstStyle/>
        <a:p>
          <a:endParaRPr lang="en-US"/>
        </a:p>
      </dgm:t>
    </dgm:pt>
    <dgm:pt modelId="{5546B386-701A-4CDC-B433-2E0DDC766D7A}">
      <dgm:prSet/>
      <dgm:spPr/>
      <dgm:t>
        <a:bodyPr/>
        <a:lstStyle/>
        <a:p>
          <a:r>
            <a:rPr lang="en-US"/>
            <a:t>Update Cumulative (Base) Table / Feature Class</a:t>
          </a:r>
        </a:p>
      </dgm:t>
    </dgm:pt>
    <dgm:pt modelId="{0FF311D0-A3B4-4924-AF9F-2D4F0C7A4DBD}" type="parTrans" cxnId="{289B7B38-BCCF-45A4-A271-EF5DB043508C}">
      <dgm:prSet/>
      <dgm:spPr/>
      <dgm:t>
        <a:bodyPr/>
        <a:lstStyle/>
        <a:p>
          <a:endParaRPr lang="en-US"/>
        </a:p>
      </dgm:t>
    </dgm:pt>
    <dgm:pt modelId="{6EEA407E-CC1E-41A9-8DEC-D8D26EDFA852}" type="sibTrans" cxnId="{289B7B38-BCCF-45A4-A271-EF5DB043508C}">
      <dgm:prSet/>
      <dgm:spPr/>
      <dgm:t>
        <a:bodyPr/>
        <a:lstStyle/>
        <a:p>
          <a:endParaRPr lang="en-US"/>
        </a:p>
      </dgm:t>
    </dgm:pt>
    <dgm:pt modelId="{8B51933F-CA72-4AAD-B8BE-1289FEDD6627}">
      <dgm:prSet/>
      <dgm:spPr/>
      <dgm:t>
        <a:bodyPr/>
        <a:lstStyle/>
        <a:p>
          <a:r>
            <a:rPr lang="en-US"/>
            <a:t>Create</a:t>
          </a:r>
        </a:p>
      </dgm:t>
    </dgm:pt>
    <dgm:pt modelId="{1E4F4056-8C67-4AFE-AA21-488797A34934}" type="parTrans" cxnId="{6D209AF9-F4A1-4F4E-B515-662D74782A97}">
      <dgm:prSet/>
      <dgm:spPr/>
      <dgm:t>
        <a:bodyPr/>
        <a:lstStyle/>
        <a:p>
          <a:endParaRPr lang="en-US"/>
        </a:p>
      </dgm:t>
    </dgm:pt>
    <dgm:pt modelId="{3D86849D-62A4-4611-BEDC-A2750AFFDA9D}" type="sibTrans" cxnId="{6D209AF9-F4A1-4F4E-B515-662D74782A97}">
      <dgm:prSet/>
      <dgm:spPr/>
      <dgm:t>
        <a:bodyPr/>
        <a:lstStyle/>
        <a:p>
          <a:endParaRPr lang="en-US"/>
        </a:p>
      </dgm:t>
    </dgm:pt>
    <dgm:pt modelId="{51C952F1-4DB4-4EBA-A050-2B58EB3DDBE9}">
      <dgm:prSet/>
      <dgm:spPr/>
      <dgm:t>
        <a:bodyPr/>
        <a:lstStyle/>
        <a:p>
          <a:r>
            <a:rPr lang="en-US"/>
            <a:t>Create Map Series</a:t>
          </a:r>
        </a:p>
      </dgm:t>
    </dgm:pt>
    <dgm:pt modelId="{0C4E13F5-3966-4E2F-88D6-595E4AC1AB30}" type="parTrans" cxnId="{88823A2F-EB3A-446E-B7B9-106810C2127D}">
      <dgm:prSet/>
      <dgm:spPr/>
      <dgm:t>
        <a:bodyPr/>
        <a:lstStyle/>
        <a:p>
          <a:endParaRPr lang="en-US"/>
        </a:p>
      </dgm:t>
    </dgm:pt>
    <dgm:pt modelId="{77988669-C126-470E-AE14-BA0F7F64DBB8}" type="sibTrans" cxnId="{88823A2F-EB3A-446E-B7B9-106810C2127D}">
      <dgm:prSet/>
      <dgm:spPr/>
      <dgm:t>
        <a:bodyPr/>
        <a:lstStyle/>
        <a:p>
          <a:endParaRPr lang="en-US"/>
        </a:p>
      </dgm:t>
    </dgm:pt>
    <dgm:pt modelId="{9DE00D52-5069-41AC-A930-55C0A5F33E57}" type="pres">
      <dgm:prSet presAssocID="{95D9F4EF-6411-4F54-AE6C-521AC4681913}" presName="Name0" presStyleCnt="0">
        <dgm:presLayoutVars>
          <dgm:dir/>
          <dgm:animLvl val="lvl"/>
          <dgm:resizeHandles val="exact"/>
        </dgm:presLayoutVars>
      </dgm:prSet>
      <dgm:spPr/>
    </dgm:pt>
    <dgm:pt modelId="{601DF6AE-2155-44F0-BCB6-D07B018D69FD}" type="pres">
      <dgm:prSet presAssocID="{8B51933F-CA72-4AAD-B8BE-1289FEDD6627}" presName="boxAndChildren" presStyleCnt="0"/>
      <dgm:spPr/>
    </dgm:pt>
    <dgm:pt modelId="{5955CC5A-45A3-46E8-9537-37AC4CD9F9FC}" type="pres">
      <dgm:prSet presAssocID="{8B51933F-CA72-4AAD-B8BE-1289FEDD6627}" presName="parentTextBox" presStyleLbl="alignNode1" presStyleIdx="0" presStyleCnt="4"/>
      <dgm:spPr/>
    </dgm:pt>
    <dgm:pt modelId="{0810374B-8F5C-4A94-9057-3B4E5B2DEC63}" type="pres">
      <dgm:prSet presAssocID="{8B51933F-CA72-4AAD-B8BE-1289FEDD6627}" presName="descendantBox" presStyleLbl="bgAccFollowNode1" presStyleIdx="0" presStyleCnt="4"/>
      <dgm:spPr/>
    </dgm:pt>
    <dgm:pt modelId="{8CCB77DC-1B2F-4F5D-9EBA-2BC0FA7678DF}" type="pres">
      <dgm:prSet presAssocID="{A513B752-B76D-45BE-9F66-D865944CFAC1}" presName="sp" presStyleCnt="0"/>
      <dgm:spPr/>
    </dgm:pt>
    <dgm:pt modelId="{FCDE40B0-C63C-477E-A969-3CA06E45FEA5}" type="pres">
      <dgm:prSet presAssocID="{5F03BF04-00B8-40DC-BEBA-FBE313388576}" presName="arrowAndChildren" presStyleCnt="0"/>
      <dgm:spPr/>
    </dgm:pt>
    <dgm:pt modelId="{0B2075FC-60A4-4AF1-8F0D-D228EEFC9DC6}" type="pres">
      <dgm:prSet presAssocID="{5F03BF04-00B8-40DC-BEBA-FBE313388576}" presName="parentTextArrow" presStyleLbl="node1" presStyleIdx="0" presStyleCnt="0"/>
      <dgm:spPr/>
    </dgm:pt>
    <dgm:pt modelId="{2824AC3A-DB43-4AED-8CDD-A590AD9DEEE1}" type="pres">
      <dgm:prSet presAssocID="{5F03BF04-00B8-40DC-BEBA-FBE313388576}" presName="arrow" presStyleLbl="alignNode1" presStyleIdx="1" presStyleCnt="4"/>
      <dgm:spPr/>
    </dgm:pt>
    <dgm:pt modelId="{C34E2191-29F1-47AA-935E-B5EF739ACC81}" type="pres">
      <dgm:prSet presAssocID="{5F03BF04-00B8-40DC-BEBA-FBE313388576}" presName="descendantArrow" presStyleLbl="bgAccFollowNode1" presStyleIdx="1" presStyleCnt="4"/>
      <dgm:spPr/>
    </dgm:pt>
    <dgm:pt modelId="{983F7ED3-1FBA-45B1-B98A-DC011B1A4C9E}" type="pres">
      <dgm:prSet presAssocID="{B298C299-C23F-4332-93A5-F8432B5D6681}" presName="sp" presStyleCnt="0"/>
      <dgm:spPr/>
    </dgm:pt>
    <dgm:pt modelId="{8CFC5166-BDB8-4104-A693-572EE3E6E838}" type="pres">
      <dgm:prSet presAssocID="{7F160353-5565-4486-A0DD-CE52B356B000}" presName="arrowAndChildren" presStyleCnt="0"/>
      <dgm:spPr/>
    </dgm:pt>
    <dgm:pt modelId="{8846BC08-2BF3-4FC4-B70D-1051EB01CF3F}" type="pres">
      <dgm:prSet presAssocID="{7F160353-5565-4486-A0DD-CE52B356B000}" presName="parentTextArrow" presStyleLbl="node1" presStyleIdx="0" presStyleCnt="0"/>
      <dgm:spPr/>
    </dgm:pt>
    <dgm:pt modelId="{6B42D168-2830-4855-B194-EBFFA9CF320B}" type="pres">
      <dgm:prSet presAssocID="{7F160353-5565-4486-A0DD-CE52B356B000}" presName="arrow" presStyleLbl="alignNode1" presStyleIdx="2" presStyleCnt="4"/>
      <dgm:spPr/>
    </dgm:pt>
    <dgm:pt modelId="{06DDD01D-D5B9-46A0-B8E4-2C1E17EC70DE}" type="pres">
      <dgm:prSet presAssocID="{7F160353-5565-4486-A0DD-CE52B356B000}" presName="descendantArrow" presStyleLbl="bgAccFollowNode1" presStyleIdx="2" presStyleCnt="4"/>
      <dgm:spPr/>
    </dgm:pt>
    <dgm:pt modelId="{88856876-1851-487C-9F7B-E88D125A754B}" type="pres">
      <dgm:prSet presAssocID="{A4C6EF3F-C241-42E8-B4DD-F1575ED9CECF}" presName="sp" presStyleCnt="0"/>
      <dgm:spPr/>
    </dgm:pt>
    <dgm:pt modelId="{741063B8-8AD2-4737-A54F-143D201037AD}" type="pres">
      <dgm:prSet presAssocID="{1F6BF24F-D445-4D4A-92F6-EECB07822A3F}" presName="arrowAndChildren" presStyleCnt="0"/>
      <dgm:spPr/>
    </dgm:pt>
    <dgm:pt modelId="{FD8157A7-E4A1-4B2E-8BD1-C07A7461CD84}" type="pres">
      <dgm:prSet presAssocID="{1F6BF24F-D445-4D4A-92F6-EECB07822A3F}" presName="parentTextArrow" presStyleLbl="node1" presStyleIdx="0" presStyleCnt="0"/>
      <dgm:spPr/>
    </dgm:pt>
    <dgm:pt modelId="{00BF7262-28D1-49ED-B214-55932A0913C7}" type="pres">
      <dgm:prSet presAssocID="{1F6BF24F-D445-4D4A-92F6-EECB07822A3F}" presName="arrow" presStyleLbl="alignNode1" presStyleIdx="3" presStyleCnt="4"/>
      <dgm:spPr/>
    </dgm:pt>
    <dgm:pt modelId="{6537580D-EFBE-403E-A1B6-AEC4FBC51ABB}" type="pres">
      <dgm:prSet presAssocID="{1F6BF24F-D445-4D4A-92F6-EECB07822A3F}" presName="descendantArrow" presStyleLbl="bgAccFollowNode1" presStyleIdx="3" presStyleCnt="4"/>
      <dgm:spPr/>
    </dgm:pt>
  </dgm:ptLst>
  <dgm:cxnLst>
    <dgm:cxn modelId="{4FD13403-A5DB-47D5-ABFD-A5FAF4DEF36E}" type="presOf" srcId="{8B51933F-CA72-4AAD-B8BE-1289FEDD6627}" destId="{5955CC5A-45A3-46E8-9537-37AC4CD9F9FC}" srcOrd="0" destOrd="0" presId="urn:microsoft.com/office/officeart/2016/7/layout/VerticalDownArrowProcess"/>
    <dgm:cxn modelId="{A82BA512-3199-4DDE-99F9-71C556AA49CE}" srcId="{95D9F4EF-6411-4F54-AE6C-521AC4681913}" destId="{5F03BF04-00B8-40DC-BEBA-FBE313388576}" srcOrd="2" destOrd="0" parTransId="{B85AA4AE-DC60-4F69-B41E-7CA555843326}" sibTransId="{A513B752-B76D-45BE-9F66-D865944CFAC1}"/>
    <dgm:cxn modelId="{88823A2F-EB3A-446E-B7B9-106810C2127D}" srcId="{8B51933F-CA72-4AAD-B8BE-1289FEDD6627}" destId="{51C952F1-4DB4-4EBA-A050-2B58EB3DDBE9}" srcOrd="0" destOrd="0" parTransId="{0C4E13F5-3966-4E2F-88D6-595E4AC1AB30}" sibTransId="{77988669-C126-470E-AE14-BA0F7F64DBB8}"/>
    <dgm:cxn modelId="{289B7B38-BCCF-45A4-A271-EF5DB043508C}" srcId="{5F03BF04-00B8-40DC-BEBA-FBE313388576}" destId="{5546B386-701A-4CDC-B433-2E0DDC766D7A}" srcOrd="0" destOrd="0" parTransId="{0FF311D0-A3B4-4924-AF9F-2D4F0C7A4DBD}" sibTransId="{6EEA407E-CC1E-41A9-8DEC-D8D26EDFA852}"/>
    <dgm:cxn modelId="{E4867D5E-4F59-4898-8E38-34955BE9C3C6}" type="presOf" srcId="{51C952F1-4DB4-4EBA-A050-2B58EB3DDBE9}" destId="{0810374B-8F5C-4A94-9057-3B4E5B2DEC63}" srcOrd="0" destOrd="0" presId="urn:microsoft.com/office/officeart/2016/7/layout/VerticalDownArrowProcess"/>
    <dgm:cxn modelId="{A884C243-A3B1-4F58-84B3-CD9F562E0C1B}" type="presOf" srcId="{5F03BF04-00B8-40DC-BEBA-FBE313388576}" destId="{0B2075FC-60A4-4AF1-8F0D-D228EEFC9DC6}" srcOrd="0" destOrd="0" presId="urn:microsoft.com/office/officeart/2016/7/layout/VerticalDownArrowProcess"/>
    <dgm:cxn modelId="{8D4D3849-6C42-4653-AD68-DDFF7E755E79}" type="presOf" srcId="{5F03BF04-00B8-40DC-BEBA-FBE313388576}" destId="{2824AC3A-DB43-4AED-8CDD-A590AD9DEEE1}" srcOrd="1" destOrd="0" presId="urn:microsoft.com/office/officeart/2016/7/layout/VerticalDownArrowProcess"/>
    <dgm:cxn modelId="{39B48158-A318-4622-893B-0DE7B9C60C0C}" type="presOf" srcId="{DFA09354-6321-4D7A-B6FE-9BA6640BE39D}" destId="{06DDD01D-D5B9-46A0-B8E4-2C1E17EC70DE}" srcOrd="0" destOrd="0" presId="urn:microsoft.com/office/officeart/2016/7/layout/VerticalDownArrowProcess"/>
    <dgm:cxn modelId="{C03F007D-AEE2-4C51-989C-043387049338}" type="presOf" srcId="{1F6BF24F-D445-4D4A-92F6-EECB07822A3F}" destId="{00BF7262-28D1-49ED-B214-55932A0913C7}" srcOrd="1" destOrd="0" presId="urn:microsoft.com/office/officeart/2016/7/layout/VerticalDownArrowProcess"/>
    <dgm:cxn modelId="{AFF78F80-ACBD-4C5D-A7D3-5702A05BF236}" srcId="{7F160353-5565-4486-A0DD-CE52B356B000}" destId="{DFA09354-6321-4D7A-B6FE-9BA6640BE39D}" srcOrd="0" destOrd="0" parTransId="{D7ADF823-3FAD-44B6-87F8-E102E302A2D2}" sibTransId="{B4284369-A328-46E2-B15E-CD0679F572B3}"/>
    <dgm:cxn modelId="{37559593-129A-48D3-86B3-684DCF9CC8BE}" type="presOf" srcId="{7F160353-5565-4486-A0DD-CE52B356B000}" destId="{6B42D168-2830-4855-B194-EBFFA9CF320B}" srcOrd="1" destOrd="0" presId="urn:microsoft.com/office/officeart/2016/7/layout/VerticalDownArrowProcess"/>
    <dgm:cxn modelId="{0BDBDAAA-851F-46CF-B1BC-E24CA72F8D8F}" type="presOf" srcId="{F243F999-018C-4E6A-A48D-C7D02A722A32}" destId="{6537580D-EFBE-403E-A1B6-AEC4FBC51ABB}" srcOrd="0" destOrd="0" presId="urn:microsoft.com/office/officeart/2016/7/layout/VerticalDownArrowProcess"/>
    <dgm:cxn modelId="{7D9719AD-F2EA-40CA-BCDD-62782D986B99}" type="presOf" srcId="{1F6BF24F-D445-4D4A-92F6-EECB07822A3F}" destId="{FD8157A7-E4A1-4B2E-8BD1-C07A7461CD84}" srcOrd="0" destOrd="0" presId="urn:microsoft.com/office/officeart/2016/7/layout/VerticalDownArrowProcess"/>
    <dgm:cxn modelId="{1748E4B3-B83A-4CA1-A826-023E965FB3A3}" srcId="{95D9F4EF-6411-4F54-AE6C-521AC4681913}" destId="{1F6BF24F-D445-4D4A-92F6-EECB07822A3F}" srcOrd="0" destOrd="0" parTransId="{627F9BC7-0DCD-4839-BB46-8A29D856C1E3}" sibTransId="{A4C6EF3F-C241-42E8-B4DD-F1575ED9CECF}"/>
    <dgm:cxn modelId="{57E345B9-0F05-4735-8A68-E0809B05D093}" type="presOf" srcId="{7F160353-5565-4486-A0DD-CE52B356B000}" destId="{8846BC08-2BF3-4FC4-B70D-1051EB01CF3F}" srcOrd="0" destOrd="0" presId="urn:microsoft.com/office/officeart/2016/7/layout/VerticalDownArrowProcess"/>
    <dgm:cxn modelId="{4E0EFAC4-E75E-4E0D-BB8C-A9124E7882BE}" srcId="{1F6BF24F-D445-4D4A-92F6-EECB07822A3F}" destId="{F243F999-018C-4E6A-A48D-C7D02A722A32}" srcOrd="0" destOrd="0" parTransId="{E33E60B2-289F-4ECA-A6AF-BFF1E004D962}" sibTransId="{92DD1BF5-08E4-4C88-B937-AD8B1AF8A027}"/>
    <dgm:cxn modelId="{DF16E2CE-3A4D-474D-8038-9F71CCC4C738}" type="presOf" srcId="{5546B386-701A-4CDC-B433-2E0DDC766D7A}" destId="{C34E2191-29F1-47AA-935E-B5EF739ACC81}" srcOrd="0" destOrd="0" presId="urn:microsoft.com/office/officeart/2016/7/layout/VerticalDownArrowProcess"/>
    <dgm:cxn modelId="{41A44DF0-C4F5-4953-B69F-972CE21A2662}" type="presOf" srcId="{95D9F4EF-6411-4F54-AE6C-521AC4681913}" destId="{9DE00D52-5069-41AC-A930-55C0A5F33E57}" srcOrd="0" destOrd="0" presId="urn:microsoft.com/office/officeart/2016/7/layout/VerticalDownArrowProcess"/>
    <dgm:cxn modelId="{6D209AF9-F4A1-4F4E-B515-662D74782A97}" srcId="{95D9F4EF-6411-4F54-AE6C-521AC4681913}" destId="{8B51933F-CA72-4AAD-B8BE-1289FEDD6627}" srcOrd="3" destOrd="0" parTransId="{1E4F4056-8C67-4AFE-AA21-488797A34934}" sibTransId="{3D86849D-62A4-4611-BEDC-A2750AFFDA9D}"/>
    <dgm:cxn modelId="{A20AF8FA-E115-4A73-AE86-69E926C9A0AD}" srcId="{95D9F4EF-6411-4F54-AE6C-521AC4681913}" destId="{7F160353-5565-4486-A0DD-CE52B356B000}" srcOrd="1" destOrd="0" parTransId="{C22489B7-C0E6-4D3C-AEE1-38380EE326D6}" sibTransId="{B298C299-C23F-4332-93A5-F8432B5D6681}"/>
    <dgm:cxn modelId="{481FA9A3-C80E-4D17-9D8A-366207150136}" type="presParOf" srcId="{9DE00D52-5069-41AC-A930-55C0A5F33E57}" destId="{601DF6AE-2155-44F0-BCB6-D07B018D69FD}" srcOrd="0" destOrd="0" presId="urn:microsoft.com/office/officeart/2016/7/layout/VerticalDownArrowProcess"/>
    <dgm:cxn modelId="{713F684A-CD9C-4578-9051-9DE4DA67CFB7}" type="presParOf" srcId="{601DF6AE-2155-44F0-BCB6-D07B018D69FD}" destId="{5955CC5A-45A3-46E8-9537-37AC4CD9F9FC}" srcOrd="0" destOrd="0" presId="urn:microsoft.com/office/officeart/2016/7/layout/VerticalDownArrowProcess"/>
    <dgm:cxn modelId="{69C8E2AE-0EFD-480E-A11B-EAE20C7F70BA}" type="presParOf" srcId="{601DF6AE-2155-44F0-BCB6-D07B018D69FD}" destId="{0810374B-8F5C-4A94-9057-3B4E5B2DEC63}" srcOrd="1" destOrd="0" presId="urn:microsoft.com/office/officeart/2016/7/layout/VerticalDownArrowProcess"/>
    <dgm:cxn modelId="{89A00AC4-A8DE-41FF-9AE0-F38B56354379}" type="presParOf" srcId="{9DE00D52-5069-41AC-A930-55C0A5F33E57}" destId="{8CCB77DC-1B2F-4F5D-9EBA-2BC0FA7678DF}" srcOrd="1" destOrd="0" presId="urn:microsoft.com/office/officeart/2016/7/layout/VerticalDownArrowProcess"/>
    <dgm:cxn modelId="{0AC0BE07-E53A-44A7-B57B-8E4FD4317F66}" type="presParOf" srcId="{9DE00D52-5069-41AC-A930-55C0A5F33E57}" destId="{FCDE40B0-C63C-477E-A969-3CA06E45FEA5}" srcOrd="2" destOrd="0" presId="urn:microsoft.com/office/officeart/2016/7/layout/VerticalDownArrowProcess"/>
    <dgm:cxn modelId="{1621D4A7-824A-43B0-A6A1-1FB22753FC7B}" type="presParOf" srcId="{FCDE40B0-C63C-477E-A969-3CA06E45FEA5}" destId="{0B2075FC-60A4-4AF1-8F0D-D228EEFC9DC6}" srcOrd="0" destOrd="0" presId="urn:microsoft.com/office/officeart/2016/7/layout/VerticalDownArrowProcess"/>
    <dgm:cxn modelId="{E2A5A928-F45F-4784-94DE-843BDAE94E11}" type="presParOf" srcId="{FCDE40B0-C63C-477E-A969-3CA06E45FEA5}" destId="{2824AC3A-DB43-4AED-8CDD-A590AD9DEEE1}" srcOrd="1" destOrd="0" presId="urn:microsoft.com/office/officeart/2016/7/layout/VerticalDownArrowProcess"/>
    <dgm:cxn modelId="{111266F1-6BFE-4D06-A7B9-1AF7F8696130}" type="presParOf" srcId="{FCDE40B0-C63C-477E-A969-3CA06E45FEA5}" destId="{C34E2191-29F1-47AA-935E-B5EF739ACC81}" srcOrd="2" destOrd="0" presId="urn:microsoft.com/office/officeart/2016/7/layout/VerticalDownArrowProcess"/>
    <dgm:cxn modelId="{33AD78B7-E15F-4086-A2DA-3810D57A220D}" type="presParOf" srcId="{9DE00D52-5069-41AC-A930-55C0A5F33E57}" destId="{983F7ED3-1FBA-45B1-B98A-DC011B1A4C9E}" srcOrd="3" destOrd="0" presId="urn:microsoft.com/office/officeart/2016/7/layout/VerticalDownArrowProcess"/>
    <dgm:cxn modelId="{C981994E-0F00-40E0-8B6B-C1D3761A1AAD}" type="presParOf" srcId="{9DE00D52-5069-41AC-A930-55C0A5F33E57}" destId="{8CFC5166-BDB8-4104-A693-572EE3E6E838}" srcOrd="4" destOrd="0" presId="urn:microsoft.com/office/officeart/2016/7/layout/VerticalDownArrowProcess"/>
    <dgm:cxn modelId="{A0C583FC-F893-411C-BC21-39D1A2AE7CF7}" type="presParOf" srcId="{8CFC5166-BDB8-4104-A693-572EE3E6E838}" destId="{8846BC08-2BF3-4FC4-B70D-1051EB01CF3F}" srcOrd="0" destOrd="0" presId="urn:microsoft.com/office/officeart/2016/7/layout/VerticalDownArrowProcess"/>
    <dgm:cxn modelId="{59C7AC80-B8D0-4BCC-9943-F49579F97BD3}" type="presParOf" srcId="{8CFC5166-BDB8-4104-A693-572EE3E6E838}" destId="{6B42D168-2830-4855-B194-EBFFA9CF320B}" srcOrd="1" destOrd="0" presId="urn:microsoft.com/office/officeart/2016/7/layout/VerticalDownArrowProcess"/>
    <dgm:cxn modelId="{3DCE2748-61C6-4C17-8CCF-7E7D26C42DA4}" type="presParOf" srcId="{8CFC5166-BDB8-4104-A693-572EE3E6E838}" destId="{06DDD01D-D5B9-46A0-B8E4-2C1E17EC70DE}" srcOrd="2" destOrd="0" presId="urn:microsoft.com/office/officeart/2016/7/layout/VerticalDownArrowProcess"/>
    <dgm:cxn modelId="{4FD0DD03-1134-4C89-BB1C-113D2ED9BAC2}" type="presParOf" srcId="{9DE00D52-5069-41AC-A930-55C0A5F33E57}" destId="{88856876-1851-487C-9F7B-E88D125A754B}" srcOrd="5" destOrd="0" presId="urn:microsoft.com/office/officeart/2016/7/layout/VerticalDownArrowProcess"/>
    <dgm:cxn modelId="{1B196EF5-25E1-4816-9F93-8FCA3BE004F6}" type="presParOf" srcId="{9DE00D52-5069-41AC-A930-55C0A5F33E57}" destId="{741063B8-8AD2-4737-A54F-143D201037AD}" srcOrd="6" destOrd="0" presId="urn:microsoft.com/office/officeart/2016/7/layout/VerticalDownArrowProcess"/>
    <dgm:cxn modelId="{1084B961-904D-4175-B5E0-49120052023E}" type="presParOf" srcId="{741063B8-8AD2-4737-A54F-143D201037AD}" destId="{FD8157A7-E4A1-4B2E-8BD1-C07A7461CD84}" srcOrd="0" destOrd="0" presId="urn:microsoft.com/office/officeart/2016/7/layout/VerticalDownArrowProcess"/>
    <dgm:cxn modelId="{125AB7B6-550B-42BB-BA86-0101C99AB14E}" type="presParOf" srcId="{741063B8-8AD2-4737-A54F-143D201037AD}" destId="{00BF7262-28D1-49ED-B214-55932A0913C7}" srcOrd="1" destOrd="0" presId="urn:microsoft.com/office/officeart/2016/7/layout/VerticalDownArrowProcess"/>
    <dgm:cxn modelId="{77F99B9A-08D6-4341-8285-562512F4A9EC}" type="presParOf" srcId="{741063B8-8AD2-4737-A54F-143D201037AD}" destId="{6537580D-EFBE-403E-A1B6-AEC4FBC51ABB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9F4EF-6411-4F54-AE6C-521AC468191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243F999-018C-4E6A-A48D-C7D02A722A32}">
      <dgm:prSet custT="1"/>
      <dgm:spPr/>
      <dgm:t>
        <a:bodyPr/>
        <a:lstStyle/>
        <a:p>
          <a:r>
            <a:rPr lang="en-US" sz="2400" dirty="0"/>
            <a:t>Create Tables</a:t>
          </a:r>
        </a:p>
        <a:p>
          <a:r>
            <a:rPr lang="en-US" sz="2000" dirty="0"/>
            <a:t>arcpy.CreateTable_management </a:t>
          </a:r>
        </a:p>
        <a:p>
          <a:r>
            <a:rPr lang="en-US" sz="2000" dirty="0"/>
            <a:t>arcpy.AddField_management</a:t>
          </a:r>
        </a:p>
        <a:p>
          <a:r>
            <a:rPr lang="en-US" sz="2000" dirty="0"/>
            <a:t>arcpy.Copy_management</a:t>
          </a:r>
        </a:p>
      </dgm:t>
    </dgm:pt>
    <dgm:pt modelId="{E33E60B2-289F-4ECA-A6AF-BFF1E004D962}" type="parTrans" cxnId="{4E0EFAC4-E75E-4E0D-BB8C-A9124E7882BE}">
      <dgm:prSet/>
      <dgm:spPr/>
      <dgm:t>
        <a:bodyPr/>
        <a:lstStyle/>
        <a:p>
          <a:endParaRPr lang="en-US"/>
        </a:p>
      </dgm:t>
    </dgm:pt>
    <dgm:pt modelId="{92DD1BF5-08E4-4C88-B937-AD8B1AF8A027}" type="sibTrans" cxnId="{4E0EFAC4-E75E-4E0D-BB8C-A9124E7882BE}">
      <dgm:prSet/>
      <dgm:spPr/>
      <dgm:t>
        <a:bodyPr/>
        <a:lstStyle/>
        <a:p>
          <a:endParaRPr lang="en-US"/>
        </a:p>
      </dgm:t>
    </dgm:pt>
    <dgm:pt modelId="{7F160353-5565-4486-A0DD-CE52B356B000}">
      <dgm:prSet custT="1"/>
      <dgm:spPr/>
      <dgm:t>
        <a:bodyPr/>
        <a:lstStyle/>
        <a:p>
          <a:endParaRPr lang="en-US" sz="2400" dirty="0"/>
        </a:p>
        <a:p>
          <a:endParaRPr lang="en-US" sz="2400" dirty="0"/>
        </a:p>
        <a:p>
          <a:r>
            <a:rPr lang="en-US" sz="2400" dirty="0"/>
            <a:t>Populate Tables</a:t>
          </a:r>
        </a:p>
        <a:p>
          <a:r>
            <a:rPr lang="en-US" sz="2000" dirty="0"/>
            <a:t>arcpy.da.InsertCursor                               </a:t>
          </a:r>
        </a:p>
        <a:p>
          <a:r>
            <a:rPr lang="en-US" sz="2000" dirty="0"/>
            <a:t>insertRow</a:t>
          </a:r>
        </a:p>
        <a:p>
          <a:r>
            <a:rPr lang="en-US" sz="2000" dirty="0"/>
            <a:t>arcpy.da.SearchCursor</a:t>
          </a:r>
        </a:p>
        <a:p>
          <a:r>
            <a:rPr lang="en-US" sz="2000" dirty="0"/>
            <a:t>arcpy.da.InsertCursor</a:t>
          </a:r>
        </a:p>
        <a:p>
          <a:endParaRPr lang="en-US" sz="2000" dirty="0"/>
        </a:p>
      </dgm:t>
    </dgm:pt>
    <dgm:pt modelId="{C22489B7-C0E6-4D3C-AEE1-38380EE326D6}" type="parTrans" cxnId="{A20AF8FA-E115-4A73-AE86-69E926C9A0AD}">
      <dgm:prSet/>
      <dgm:spPr/>
      <dgm:t>
        <a:bodyPr/>
        <a:lstStyle/>
        <a:p>
          <a:endParaRPr lang="en-US"/>
        </a:p>
      </dgm:t>
    </dgm:pt>
    <dgm:pt modelId="{B298C299-C23F-4332-93A5-F8432B5D6681}" type="sibTrans" cxnId="{A20AF8FA-E115-4A73-AE86-69E926C9A0AD}">
      <dgm:prSet/>
      <dgm:spPr/>
      <dgm:t>
        <a:bodyPr/>
        <a:lstStyle/>
        <a:p>
          <a:endParaRPr lang="en-US"/>
        </a:p>
      </dgm:t>
    </dgm:pt>
    <dgm:pt modelId="{DFA09354-6321-4D7A-B6FE-9BA6640BE39D}">
      <dgm:prSet/>
      <dgm:spPr/>
      <dgm:t>
        <a:bodyPr/>
        <a:lstStyle/>
        <a:p>
          <a:endParaRPr lang="en-US" dirty="0"/>
        </a:p>
      </dgm:t>
    </dgm:pt>
    <dgm:pt modelId="{D7ADF823-3FAD-44B6-87F8-E102E302A2D2}" type="parTrans" cxnId="{AFF78F80-ACBD-4C5D-A7D3-5702A05BF236}">
      <dgm:prSet/>
      <dgm:spPr/>
      <dgm:t>
        <a:bodyPr/>
        <a:lstStyle/>
        <a:p>
          <a:endParaRPr lang="en-US"/>
        </a:p>
      </dgm:t>
    </dgm:pt>
    <dgm:pt modelId="{B4284369-A328-46E2-B15E-CD0679F572B3}" type="sibTrans" cxnId="{AFF78F80-ACBD-4C5D-A7D3-5702A05BF236}">
      <dgm:prSet/>
      <dgm:spPr/>
      <dgm:t>
        <a:bodyPr/>
        <a:lstStyle/>
        <a:p>
          <a:endParaRPr lang="en-US"/>
        </a:p>
      </dgm:t>
    </dgm:pt>
    <dgm:pt modelId="{5F03BF04-00B8-40DC-BEBA-FBE313388576}">
      <dgm:prSet custT="1"/>
      <dgm:spPr/>
      <dgm:t>
        <a:bodyPr/>
        <a:lstStyle/>
        <a:p>
          <a:endParaRPr lang="en-US" sz="2400" dirty="0"/>
        </a:p>
        <a:p>
          <a:r>
            <a:rPr lang="en-US" sz="2400" dirty="0"/>
            <a:t>Create Point Feature Classes</a:t>
          </a:r>
        </a:p>
        <a:p>
          <a:r>
            <a:rPr lang="en-US" sz="2000" dirty="0"/>
            <a:t>arcpy.MakeTableView_management</a:t>
          </a:r>
        </a:p>
        <a:p>
          <a:r>
            <a:rPr lang="en-US" sz="2000" dirty="0"/>
            <a:t>arcpy.management.XYTableToPoint</a:t>
          </a:r>
        </a:p>
        <a:p>
          <a:r>
            <a:rPr lang="en-US" sz="2000" dirty="0"/>
            <a:t>arcpy.da.InsertCursor (with geometry token)</a:t>
          </a:r>
        </a:p>
        <a:p>
          <a:r>
            <a:rPr lang="en-US" sz="2000" dirty="0"/>
            <a:t>irows.insertRow</a:t>
          </a:r>
        </a:p>
        <a:p>
          <a:endParaRPr lang="en-US" sz="2000" dirty="0"/>
        </a:p>
      </dgm:t>
    </dgm:pt>
    <dgm:pt modelId="{A513B752-B76D-45BE-9F66-D865944CFAC1}" type="sibTrans" cxnId="{A82BA512-3199-4DDE-99F9-71C556AA49CE}">
      <dgm:prSet/>
      <dgm:spPr/>
      <dgm:t>
        <a:bodyPr/>
        <a:lstStyle/>
        <a:p>
          <a:endParaRPr lang="en-US"/>
        </a:p>
      </dgm:t>
    </dgm:pt>
    <dgm:pt modelId="{B85AA4AE-DC60-4F69-B41E-7CA555843326}" type="parTrans" cxnId="{A82BA512-3199-4DDE-99F9-71C556AA49CE}">
      <dgm:prSet/>
      <dgm:spPr/>
      <dgm:t>
        <a:bodyPr/>
        <a:lstStyle/>
        <a:p>
          <a:endParaRPr lang="en-US"/>
        </a:p>
      </dgm:t>
    </dgm:pt>
    <dgm:pt modelId="{E79E5345-37AB-4F0E-911A-917D74D2B775}" type="pres">
      <dgm:prSet presAssocID="{95D9F4EF-6411-4F54-AE6C-521AC4681913}" presName="linear" presStyleCnt="0">
        <dgm:presLayoutVars>
          <dgm:animLvl val="lvl"/>
          <dgm:resizeHandles val="exact"/>
        </dgm:presLayoutVars>
      </dgm:prSet>
      <dgm:spPr/>
    </dgm:pt>
    <dgm:pt modelId="{04623261-7FE4-4156-8861-60A0E55CD19E}" type="pres">
      <dgm:prSet presAssocID="{F243F999-018C-4E6A-A48D-C7D02A722A32}" presName="parentText" presStyleLbl="node1" presStyleIdx="0" presStyleCnt="3" custScaleY="45897" custLinFactY="-40074" custLinFactNeighborY="-100000">
        <dgm:presLayoutVars>
          <dgm:chMax val="0"/>
          <dgm:bulletEnabled val="1"/>
        </dgm:presLayoutVars>
      </dgm:prSet>
      <dgm:spPr/>
    </dgm:pt>
    <dgm:pt modelId="{31A0B16C-DB4E-4ADB-A3FE-09FD03205DD8}" type="pres">
      <dgm:prSet presAssocID="{92DD1BF5-08E4-4C88-B937-AD8B1AF8A027}" presName="spacer" presStyleCnt="0"/>
      <dgm:spPr/>
    </dgm:pt>
    <dgm:pt modelId="{773CB50B-3E6C-4553-9EDC-44EB0F960CA9}" type="pres">
      <dgm:prSet presAssocID="{7F160353-5565-4486-A0DD-CE52B356B000}" presName="parentText" presStyleLbl="node1" presStyleIdx="1" presStyleCnt="3" custScaleY="47555" custLinFactNeighborY="-708">
        <dgm:presLayoutVars>
          <dgm:chMax val="0"/>
          <dgm:bulletEnabled val="1"/>
        </dgm:presLayoutVars>
      </dgm:prSet>
      <dgm:spPr/>
    </dgm:pt>
    <dgm:pt modelId="{0E39C281-958B-40AF-A199-1402D24FAD05}" type="pres">
      <dgm:prSet presAssocID="{7F160353-5565-4486-A0DD-CE52B356B000}" presName="childText" presStyleLbl="revTx" presStyleIdx="0" presStyleCnt="1">
        <dgm:presLayoutVars>
          <dgm:bulletEnabled val="1"/>
        </dgm:presLayoutVars>
      </dgm:prSet>
      <dgm:spPr/>
    </dgm:pt>
    <dgm:pt modelId="{68F9E9E8-5CDE-4AB0-88E2-703B5BB7EB4A}" type="pres">
      <dgm:prSet presAssocID="{5F03BF04-00B8-40DC-BEBA-FBE313388576}" presName="parentText" presStyleLbl="node1" presStyleIdx="2" presStyleCnt="3" custScaleY="53421" custLinFactNeighborX="1097" custLinFactNeighborY="-15841">
        <dgm:presLayoutVars>
          <dgm:chMax val="0"/>
          <dgm:bulletEnabled val="1"/>
        </dgm:presLayoutVars>
      </dgm:prSet>
      <dgm:spPr/>
    </dgm:pt>
  </dgm:ptLst>
  <dgm:cxnLst>
    <dgm:cxn modelId="{A82BA512-3199-4DDE-99F9-71C556AA49CE}" srcId="{95D9F4EF-6411-4F54-AE6C-521AC4681913}" destId="{5F03BF04-00B8-40DC-BEBA-FBE313388576}" srcOrd="2" destOrd="0" parTransId="{B85AA4AE-DC60-4F69-B41E-7CA555843326}" sibTransId="{A513B752-B76D-45BE-9F66-D865944CFAC1}"/>
    <dgm:cxn modelId="{EBD16F27-CA7E-409C-A9B2-D03900C5A10B}" type="presOf" srcId="{5F03BF04-00B8-40DC-BEBA-FBE313388576}" destId="{68F9E9E8-5CDE-4AB0-88E2-703B5BB7EB4A}" srcOrd="0" destOrd="0" presId="urn:microsoft.com/office/officeart/2005/8/layout/vList2"/>
    <dgm:cxn modelId="{F77E5451-6B4E-428F-90B2-289A87CB119A}" type="presOf" srcId="{95D9F4EF-6411-4F54-AE6C-521AC4681913}" destId="{E79E5345-37AB-4F0E-911A-917D74D2B775}" srcOrd="0" destOrd="0" presId="urn:microsoft.com/office/officeart/2005/8/layout/vList2"/>
    <dgm:cxn modelId="{EA0E6C80-BE60-4156-A355-F3574127D68D}" type="presOf" srcId="{F243F999-018C-4E6A-A48D-C7D02A722A32}" destId="{04623261-7FE4-4156-8861-60A0E55CD19E}" srcOrd="0" destOrd="0" presId="urn:microsoft.com/office/officeart/2005/8/layout/vList2"/>
    <dgm:cxn modelId="{AFF78F80-ACBD-4C5D-A7D3-5702A05BF236}" srcId="{7F160353-5565-4486-A0DD-CE52B356B000}" destId="{DFA09354-6321-4D7A-B6FE-9BA6640BE39D}" srcOrd="0" destOrd="0" parTransId="{D7ADF823-3FAD-44B6-87F8-E102E302A2D2}" sibTransId="{B4284369-A328-46E2-B15E-CD0679F572B3}"/>
    <dgm:cxn modelId="{F2CFA3AC-7637-451A-B825-E959867C1F74}" type="presOf" srcId="{DFA09354-6321-4D7A-B6FE-9BA6640BE39D}" destId="{0E39C281-958B-40AF-A199-1402D24FAD05}" srcOrd="0" destOrd="0" presId="urn:microsoft.com/office/officeart/2005/8/layout/vList2"/>
    <dgm:cxn modelId="{4E0EFAC4-E75E-4E0D-BB8C-A9124E7882BE}" srcId="{95D9F4EF-6411-4F54-AE6C-521AC4681913}" destId="{F243F999-018C-4E6A-A48D-C7D02A722A32}" srcOrd="0" destOrd="0" parTransId="{E33E60B2-289F-4ECA-A6AF-BFF1E004D962}" sibTransId="{92DD1BF5-08E4-4C88-B937-AD8B1AF8A027}"/>
    <dgm:cxn modelId="{6C17C5DD-9FFD-4492-A72E-B66C1CA2EF43}" type="presOf" srcId="{7F160353-5565-4486-A0DD-CE52B356B000}" destId="{773CB50B-3E6C-4553-9EDC-44EB0F960CA9}" srcOrd="0" destOrd="0" presId="urn:microsoft.com/office/officeart/2005/8/layout/vList2"/>
    <dgm:cxn modelId="{A20AF8FA-E115-4A73-AE86-69E926C9A0AD}" srcId="{95D9F4EF-6411-4F54-AE6C-521AC4681913}" destId="{7F160353-5565-4486-A0DD-CE52B356B000}" srcOrd="1" destOrd="0" parTransId="{C22489B7-C0E6-4D3C-AEE1-38380EE326D6}" sibTransId="{B298C299-C23F-4332-93A5-F8432B5D6681}"/>
    <dgm:cxn modelId="{B4BFD263-34A6-499F-9E6E-398F68ED7501}" type="presParOf" srcId="{E79E5345-37AB-4F0E-911A-917D74D2B775}" destId="{04623261-7FE4-4156-8861-60A0E55CD19E}" srcOrd="0" destOrd="0" presId="urn:microsoft.com/office/officeart/2005/8/layout/vList2"/>
    <dgm:cxn modelId="{F599396E-3743-4B02-8D37-6BF6299488F8}" type="presParOf" srcId="{E79E5345-37AB-4F0E-911A-917D74D2B775}" destId="{31A0B16C-DB4E-4ADB-A3FE-09FD03205DD8}" srcOrd="1" destOrd="0" presId="urn:microsoft.com/office/officeart/2005/8/layout/vList2"/>
    <dgm:cxn modelId="{BF5E38D6-CF5C-484C-9FAD-73C3B9122FF1}" type="presParOf" srcId="{E79E5345-37AB-4F0E-911A-917D74D2B775}" destId="{773CB50B-3E6C-4553-9EDC-44EB0F960CA9}" srcOrd="2" destOrd="0" presId="urn:microsoft.com/office/officeart/2005/8/layout/vList2"/>
    <dgm:cxn modelId="{CBC9EA2A-4230-4314-9664-42C13DDE5010}" type="presParOf" srcId="{E79E5345-37AB-4F0E-911A-917D74D2B775}" destId="{0E39C281-958B-40AF-A199-1402D24FAD05}" srcOrd="3" destOrd="0" presId="urn:microsoft.com/office/officeart/2005/8/layout/vList2"/>
    <dgm:cxn modelId="{5B11E627-FA97-48CB-BEB9-688633A4EE28}" type="presParOf" srcId="{E79E5345-37AB-4F0E-911A-917D74D2B775}" destId="{68F9E9E8-5CDE-4AB0-88E2-703B5BB7EB4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D9F4EF-6411-4F54-AE6C-521AC468191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F6BF24F-D445-4D4A-92F6-EECB07822A3F}">
      <dgm:prSet/>
      <dgm:spPr>
        <a:solidFill>
          <a:schemeClr val="accent1"/>
        </a:solidFill>
      </dgm:spPr>
      <dgm:t>
        <a:bodyPr/>
        <a:lstStyle/>
        <a:p>
          <a:r>
            <a:rPr lang="en-US" dirty="0"/>
            <a:t>Prepare Layout</a:t>
          </a:r>
        </a:p>
      </dgm:t>
    </dgm:pt>
    <dgm:pt modelId="{627F9BC7-0DCD-4839-BB46-8A29D856C1E3}" type="parTrans" cxnId="{1748E4B3-B83A-4CA1-A826-023E965FB3A3}">
      <dgm:prSet/>
      <dgm:spPr/>
      <dgm:t>
        <a:bodyPr/>
        <a:lstStyle/>
        <a:p>
          <a:endParaRPr lang="en-US"/>
        </a:p>
      </dgm:t>
    </dgm:pt>
    <dgm:pt modelId="{A4C6EF3F-C241-42E8-B4DD-F1575ED9CECF}" type="sibTrans" cxnId="{1748E4B3-B83A-4CA1-A826-023E965FB3A3}">
      <dgm:prSet/>
      <dgm:spPr/>
      <dgm:t>
        <a:bodyPr/>
        <a:lstStyle/>
        <a:p>
          <a:endParaRPr lang="en-US"/>
        </a:p>
      </dgm:t>
    </dgm:pt>
    <dgm:pt modelId="{F243F999-018C-4E6A-A48D-C7D02A722A32}">
      <dgm:prSet/>
      <dgm:spPr>
        <a:solidFill>
          <a:srgbClr val="D0DBF0">
            <a:alpha val="89804"/>
          </a:srgbClr>
        </a:solidFill>
      </dgm:spPr>
      <dgm:t>
        <a:bodyPr/>
        <a:lstStyle/>
        <a:p>
          <a:r>
            <a:rPr lang="en-US" dirty="0"/>
            <a:t>Assign Variables for Map Layers / Elements</a:t>
          </a:r>
        </a:p>
      </dgm:t>
    </dgm:pt>
    <dgm:pt modelId="{E33E60B2-289F-4ECA-A6AF-BFF1E004D962}" type="parTrans" cxnId="{4E0EFAC4-E75E-4E0D-BB8C-A9124E7882BE}">
      <dgm:prSet/>
      <dgm:spPr/>
      <dgm:t>
        <a:bodyPr/>
        <a:lstStyle/>
        <a:p>
          <a:endParaRPr lang="en-US"/>
        </a:p>
      </dgm:t>
    </dgm:pt>
    <dgm:pt modelId="{92DD1BF5-08E4-4C88-B937-AD8B1AF8A027}" type="sibTrans" cxnId="{4E0EFAC4-E75E-4E0D-BB8C-A9124E7882BE}">
      <dgm:prSet/>
      <dgm:spPr/>
      <dgm:t>
        <a:bodyPr/>
        <a:lstStyle/>
        <a:p>
          <a:endParaRPr lang="en-US"/>
        </a:p>
      </dgm:t>
    </dgm:pt>
    <dgm:pt modelId="{7F160353-5565-4486-A0DD-CE52B356B000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Retrieve Values</a:t>
          </a:r>
        </a:p>
      </dgm:t>
    </dgm:pt>
    <dgm:pt modelId="{C22489B7-C0E6-4D3C-AEE1-38380EE326D6}" type="parTrans" cxnId="{A20AF8FA-E115-4A73-AE86-69E926C9A0AD}">
      <dgm:prSet/>
      <dgm:spPr/>
      <dgm:t>
        <a:bodyPr/>
        <a:lstStyle/>
        <a:p>
          <a:endParaRPr lang="en-US"/>
        </a:p>
      </dgm:t>
    </dgm:pt>
    <dgm:pt modelId="{B298C299-C23F-4332-93A5-F8432B5D6681}" type="sibTrans" cxnId="{A20AF8FA-E115-4A73-AE86-69E926C9A0AD}">
      <dgm:prSet/>
      <dgm:spPr/>
      <dgm:t>
        <a:bodyPr/>
        <a:lstStyle/>
        <a:p>
          <a:endParaRPr lang="en-US"/>
        </a:p>
      </dgm:t>
    </dgm:pt>
    <dgm:pt modelId="{DFA09354-6321-4D7A-B6FE-9BA6640BE39D}">
      <dgm:prSet/>
      <dgm:spPr>
        <a:solidFill>
          <a:srgbClr val="E5EBF7">
            <a:alpha val="89804"/>
          </a:srgbClr>
        </a:solidFill>
      </dgm:spPr>
      <dgm:t>
        <a:bodyPr/>
        <a:lstStyle/>
        <a:p>
          <a:r>
            <a:rPr lang="en-US" dirty="0"/>
            <a:t>Retrieve Real-time Layer Attribute Values </a:t>
          </a:r>
        </a:p>
      </dgm:t>
    </dgm:pt>
    <dgm:pt modelId="{D7ADF823-3FAD-44B6-87F8-E102E302A2D2}" type="parTrans" cxnId="{AFF78F80-ACBD-4C5D-A7D3-5702A05BF236}">
      <dgm:prSet/>
      <dgm:spPr/>
      <dgm:t>
        <a:bodyPr/>
        <a:lstStyle/>
        <a:p>
          <a:endParaRPr lang="en-US"/>
        </a:p>
      </dgm:t>
    </dgm:pt>
    <dgm:pt modelId="{B4284369-A328-46E2-B15E-CD0679F572B3}" type="sibTrans" cxnId="{AFF78F80-ACBD-4C5D-A7D3-5702A05BF236}">
      <dgm:prSet/>
      <dgm:spPr/>
      <dgm:t>
        <a:bodyPr/>
        <a:lstStyle/>
        <a:p>
          <a:endParaRPr lang="en-US"/>
        </a:p>
      </dgm:t>
    </dgm:pt>
    <dgm:pt modelId="{5F03BF04-00B8-40DC-BEBA-FBE313388576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Set Extent</a:t>
          </a:r>
        </a:p>
      </dgm:t>
    </dgm:pt>
    <dgm:pt modelId="{B85AA4AE-DC60-4F69-B41E-7CA555843326}" type="parTrans" cxnId="{A82BA512-3199-4DDE-99F9-71C556AA49CE}">
      <dgm:prSet/>
      <dgm:spPr/>
      <dgm:t>
        <a:bodyPr/>
        <a:lstStyle/>
        <a:p>
          <a:endParaRPr lang="en-US"/>
        </a:p>
      </dgm:t>
    </dgm:pt>
    <dgm:pt modelId="{A513B752-B76D-45BE-9F66-D865944CFAC1}" type="sibTrans" cxnId="{A82BA512-3199-4DDE-99F9-71C556AA49CE}">
      <dgm:prSet/>
      <dgm:spPr/>
      <dgm:t>
        <a:bodyPr/>
        <a:lstStyle/>
        <a:p>
          <a:endParaRPr lang="en-US"/>
        </a:p>
      </dgm:t>
    </dgm:pt>
    <dgm:pt modelId="{5546B386-701A-4CDC-B433-2E0DDC766D7A}">
      <dgm:prSet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Set Geographic Extent of Events</a:t>
          </a:r>
        </a:p>
      </dgm:t>
    </dgm:pt>
    <dgm:pt modelId="{0FF311D0-A3B4-4924-AF9F-2D4F0C7A4DBD}" type="parTrans" cxnId="{289B7B38-BCCF-45A4-A271-EF5DB043508C}">
      <dgm:prSet/>
      <dgm:spPr/>
      <dgm:t>
        <a:bodyPr/>
        <a:lstStyle/>
        <a:p>
          <a:endParaRPr lang="en-US"/>
        </a:p>
      </dgm:t>
    </dgm:pt>
    <dgm:pt modelId="{6EEA407E-CC1E-41A9-8DEC-D8D26EDFA852}" type="sibTrans" cxnId="{289B7B38-BCCF-45A4-A271-EF5DB043508C}">
      <dgm:prSet/>
      <dgm:spPr/>
      <dgm:t>
        <a:bodyPr/>
        <a:lstStyle/>
        <a:p>
          <a:endParaRPr lang="en-US"/>
        </a:p>
      </dgm:t>
    </dgm:pt>
    <dgm:pt modelId="{8B51933F-CA72-4AAD-B8BE-1289FEDD662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/>
            <a:t>Export</a:t>
          </a:r>
        </a:p>
      </dgm:t>
    </dgm:pt>
    <dgm:pt modelId="{1E4F4056-8C67-4AFE-AA21-488797A34934}" type="parTrans" cxnId="{6D209AF9-F4A1-4F4E-B515-662D74782A97}">
      <dgm:prSet/>
      <dgm:spPr/>
      <dgm:t>
        <a:bodyPr/>
        <a:lstStyle/>
        <a:p>
          <a:endParaRPr lang="en-US"/>
        </a:p>
      </dgm:t>
    </dgm:pt>
    <dgm:pt modelId="{3D86849D-62A4-4611-BEDC-A2750AFFDA9D}" type="sibTrans" cxnId="{6D209AF9-F4A1-4F4E-B515-662D74782A97}">
      <dgm:prSet/>
      <dgm:spPr/>
      <dgm:t>
        <a:bodyPr/>
        <a:lstStyle/>
        <a:p>
          <a:endParaRPr lang="en-US"/>
        </a:p>
      </dgm:t>
    </dgm:pt>
    <dgm:pt modelId="{51C952F1-4DB4-4EBA-A050-2B58EB3DDBE9}">
      <dgm:prSet/>
      <dgm:spPr>
        <a:solidFill>
          <a:srgbClr val="9FB7E1">
            <a:alpha val="89804"/>
          </a:srgbClr>
        </a:solidFill>
      </dgm:spPr>
      <dgm:t>
        <a:bodyPr/>
        <a:lstStyle/>
        <a:p>
          <a:r>
            <a:rPr lang="en-US" dirty="0"/>
            <a:t>Export Global and Local Event Maps </a:t>
          </a:r>
        </a:p>
      </dgm:t>
    </dgm:pt>
    <dgm:pt modelId="{0C4E13F5-3966-4E2F-88D6-595E4AC1AB30}" type="parTrans" cxnId="{88823A2F-EB3A-446E-B7B9-106810C2127D}">
      <dgm:prSet/>
      <dgm:spPr/>
      <dgm:t>
        <a:bodyPr/>
        <a:lstStyle/>
        <a:p>
          <a:endParaRPr lang="en-US"/>
        </a:p>
      </dgm:t>
    </dgm:pt>
    <dgm:pt modelId="{77988669-C126-470E-AE14-BA0F7F64DBB8}" type="sibTrans" cxnId="{88823A2F-EB3A-446E-B7B9-106810C2127D}">
      <dgm:prSet/>
      <dgm:spPr/>
      <dgm:t>
        <a:bodyPr/>
        <a:lstStyle/>
        <a:p>
          <a:endParaRPr lang="en-US"/>
        </a:p>
      </dgm:t>
    </dgm:pt>
    <dgm:pt modelId="{9DE00D52-5069-41AC-A930-55C0A5F33E57}" type="pres">
      <dgm:prSet presAssocID="{95D9F4EF-6411-4F54-AE6C-521AC4681913}" presName="Name0" presStyleCnt="0">
        <dgm:presLayoutVars>
          <dgm:dir/>
          <dgm:animLvl val="lvl"/>
          <dgm:resizeHandles val="exact"/>
        </dgm:presLayoutVars>
      </dgm:prSet>
      <dgm:spPr/>
    </dgm:pt>
    <dgm:pt modelId="{601DF6AE-2155-44F0-BCB6-D07B018D69FD}" type="pres">
      <dgm:prSet presAssocID="{8B51933F-CA72-4AAD-B8BE-1289FEDD6627}" presName="boxAndChildren" presStyleCnt="0"/>
      <dgm:spPr/>
    </dgm:pt>
    <dgm:pt modelId="{5955CC5A-45A3-46E8-9537-37AC4CD9F9FC}" type="pres">
      <dgm:prSet presAssocID="{8B51933F-CA72-4AAD-B8BE-1289FEDD6627}" presName="parentTextBox" presStyleLbl="alignNode1" presStyleIdx="0" presStyleCnt="4"/>
      <dgm:spPr/>
    </dgm:pt>
    <dgm:pt modelId="{0810374B-8F5C-4A94-9057-3B4E5B2DEC63}" type="pres">
      <dgm:prSet presAssocID="{8B51933F-CA72-4AAD-B8BE-1289FEDD6627}" presName="descendantBox" presStyleLbl="bgAccFollowNode1" presStyleIdx="0" presStyleCnt="4"/>
      <dgm:spPr/>
    </dgm:pt>
    <dgm:pt modelId="{8CCB77DC-1B2F-4F5D-9EBA-2BC0FA7678DF}" type="pres">
      <dgm:prSet presAssocID="{A513B752-B76D-45BE-9F66-D865944CFAC1}" presName="sp" presStyleCnt="0"/>
      <dgm:spPr/>
    </dgm:pt>
    <dgm:pt modelId="{FCDE40B0-C63C-477E-A969-3CA06E45FEA5}" type="pres">
      <dgm:prSet presAssocID="{5F03BF04-00B8-40DC-BEBA-FBE313388576}" presName="arrowAndChildren" presStyleCnt="0"/>
      <dgm:spPr/>
    </dgm:pt>
    <dgm:pt modelId="{0B2075FC-60A4-4AF1-8F0D-D228EEFC9DC6}" type="pres">
      <dgm:prSet presAssocID="{5F03BF04-00B8-40DC-BEBA-FBE313388576}" presName="parentTextArrow" presStyleLbl="node1" presStyleIdx="0" presStyleCnt="0"/>
      <dgm:spPr/>
    </dgm:pt>
    <dgm:pt modelId="{2824AC3A-DB43-4AED-8CDD-A590AD9DEEE1}" type="pres">
      <dgm:prSet presAssocID="{5F03BF04-00B8-40DC-BEBA-FBE313388576}" presName="arrow" presStyleLbl="alignNode1" presStyleIdx="1" presStyleCnt="4"/>
      <dgm:spPr/>
    </dgm:pt>
    <dgm:pt modelId="{C34E2191-29F1-47AA-935E-B5EF739ACC81}" type="pres">
      <dgm:prSet presAssocID="{5F03BF04-00B8-40DC-BEBA-FBE313388576}" presName="descendantArrow" presStyleLbl="bgAccFollowNode1" presStyleIdx="1" presStyleCnt="4"/>
      <dgm:spPr/>
    </dgm:pt>
    <dgm:pt modelId="{983F7ED3-1FBA-45B1-B98A-DC011B1A4C9E}" type="pres">
      <dgm:prSet presAssocID="{B298C299-C23F-4332-93A5-F8432B5D6681}" presName="sp" presStyleCnt="0"/>
      <dgm:spPr/>
    </dgm:pt>
    <dgm:pt modelId="{8CFC5166-BDB8-4104-A693-572EE3E6E838}" type="pres">
      <dgm:prSet presAssocID="{7F160353-5565-4486-A0DD-CE52B356B000}" presName="arrowAndChildren" presStyleCnt="0"/>
      <dgm:spPr/>
    </dgm:pt>
    <dgm:pt modelId="{8846BC08-2BF3-4FC4-B70D-1051EB01CF3F}" type="pres">
      <dgm:prSet presAssocID="{7F160353-5565-4486-A0DD-CE52B356B000}" presName="parentTextArrow" presStyleLbl="node1" presStyleIdx="0" presStyleCnt="0"/>
      <dgm:spPr/>
    </dgm:pt>
    <dgm:pt modelId="{6B42D168-2830-4855-B194-EBFFA9CF320B}" type="pres">
      <dgm:prSet presAssocID="{7F160353-5565-4486-A0DD-CE52B356B000}" presName="arrow" presStyleLbl="alignNode1" presStyleIdx="2" presStyleCnt="4"/>
      <dgm:spPr/>
    </dgm:pt>
    <dgm:pt modelId="{06DDD01D-D5B9-46A0-B8E4-2C1E17EC70DE}" type="pres">
      <dgm:prSet presAssocID="{7F160353-5565-4486-A0DD-CE52B356B000}" presName="descendantArrow" presStyleLbl="bgAccFollowNode1" presStyleIdx="2" presStyleCnt="4"/>
      <dgm:spPr/>
    </dgm:pt>
    <dgm:pt modelId="{88856876-1851-487C-9F7B-E88D125A754B}" type="pres">
      <dgm:prSet presAssocID="{A4C6EF3F-C241-42E8-B4DD-F1575ED9CECF}" presName="sp" presStyleCnt="0"/>
      <dgm:spPr/>
    </dgm:pt>
    <dgm:pt modelId="{741063B8-8AD2-4737-A54F-143D201037AD}" type="pres">
      <dgm:prSet presAssocID="{1F6BF24F-D445-4D4A-92F6-EECB07822A3F}" presName="arrowAndChildren" presStyleCnt="0"/>
      <dgm:spPr/>
    </dgm:pt>
    <dgm:pt modelId="{FD8157A7-E4A1-4B2E-8BD1-C07A7461CD84}" type="pres">
      <dgm:prSet presAssocID="{1F6BF24F-D445-4D4A-92F6-EECB07822A3F}" presName="parentTextArrow" presStyleLbl="node1" presStyleIdx="0" presStyleCnt="0"/>
      <dgm:spPr/>
    </dgm:pt>
    <dgm:pt modelId="{00BF7262-28D1-49ED-B214-55932A0913C7}" type="pres">
      <dgm:prSet presAssocID="{1F6BF24F-D445-4D4A-92F6-EECB07822A3F}" presName="arrow" presStyleLbl="alignNode1" presStyleIdx="3" presStyleCnt="4"/>
      <dgm:spPr/>
    </dgm:pt>
    <dgm:pt modelId="{6537580D-EFBE-403E-A1B6-AEC4FBC51ABB}" type="pres">
      <dgm:prSet presAssocID="{1F6BF24F-D445-4D4A-92F6-EECB07822A3F}" presName="descendantArrow" presStyleLbl="bgAccFollowNode1" presStyleIdx="3" presStyleCnt="4"/>
      <dgm:spPr/>
    </dgm:pt>
  </dgm:ptLst>
  <dgm:cxnLst>
    <dgm:cxn modelId="{4FD13403-A5DB-47D5-ABFD-A5FAF4DEF36E}" type="presOf" srcId="{8B51933F-CA72-4AAD-B8BE-1289FEDD6627}" destId="{5955CC5A-45A3-46E8-9537-37AC4CD9F9FC}" srcOrd="0" destOrd="0" presId="urn:microsoft.com/office/officeart/2016/7/layout/VerticalDownArrowProcess"/>
    <dgm:cxn modelId="{A82BA512-3199-4DDE-99F9-71C556AA49CE}" srcId="{95D9F4EF-6411-4F54-AE6C-521AC4681913}" destId="{5F03BF04-00B8-40DC-BEBA-FBE313388576}" srcOrd="2" destOrd="0" parTransId="{B85AA4AE-DC60-4F69-B41E-7CA555843326}" sibTransId="{A513B752-B76D-45BE-9F66-D865944CFAC1}"/>
    <dgm:cxn modelId="{88823A2F-EB3A-446E-B7B9-106810C2127D}" srcId="{8B51933F-CA72-4AAD-B8BE-1289FEDD6627}" destId="{51C952F1-4DB4-4EBA-A050-2B58EB3DDBE9}" srcOrd="0" destOrd="0" parTransId="{0C4E13F5-3966-4E2F-88D6-595E4AC1AB30}" sibTransId="{77988669-C126-470E-AE14-BA0F7F64DBB8}"/>
    <dgm:cxn modelId="{289B7B38-BCCF-45A4-A271-EF5DB043508C}" srcId="{5F03BF04-00B8-40DC-BEBA-FBE313388576}" destId="{5546B386-701A-4CDC-B433-2E0DDC766D7A}" srcOrd="0" destOrd="0" parTransId="{0FF311D0-A3B4-4924-AF9F-2D4F0C7A4DBD}" sibTransId="{6EEA407E-CC1E-41A9-8DEC-D8D26EDFA852}"/>
    <dgm:cxn modelId="{E4867D5E-4F59-4898-8E38-34955BE9C3C6}" type="presOf" srcId="{51C952F1-4DB4-4EBA-A050-2B58EB3DDBE9}" destId="{0810374B-8F5C-4A94-9057-3B4E5B2DEC63}" srcOrd="0" destOrd="0" presId="urn:microsoft.com/office/officeart/2016/7/layout/VerticalDownArrowProcess"/>
    <dgm:cxn modelId="{A884C243-A3B1-4F58-84B3-CD9F562E0C1B}" type="presOf" srcId="{5F03BF04-00B8-40DC-BEBA-FBE313388576}" destId="{0B2075FC-60A4-4AF1-8F0D-D228EEFC9DC6}" srcOrd="0" destOrd="0" presId="urn:microsoft.com/office/officeart/2016/7/layout/VerticalDownArrowProcess"/>
    <dgm:cxn modelId="{8D4D3849-6C42-4653-AD68-DDFF7E755E79}" type="presOf" srcId="{5F03BF04-00B8-40DC-BEBA-FBE313388576}" destId="{2824AC3A-DB43-4AED-8CDD-A590AD9DEEE1}" srcOrd="1" destOrd="0" presId="urn:microsoft.com/office/officeart/2016/7/layout/VerticalDownArrowProcess"/>
    <dgm:cxn modelId="{39B48158-A318-4622-893B-0DE7B9C60C0C}" type="presOf" srcId="{DFA09354-6321-4D7A-B6FE-9BA6640BE39D}" destId="{06DDD01D-D5B9-46A0-B8E4-2C1E17EC70DE}" srcOrd="0" destOrd="0" presId="urn:microsoft.com/office/officeart/2016/7/layout/VerticalDownArrowProcess"/>
    <dgm:cxn modelId="{C03F007D-AEE2-4C51-989C-043387049338}" type="presOf" srcId="{1F6BF24F-D445-4D4A-92F6-EECB07822A3F}" destId="{00BF7262-28D1-49ED-B214-55932A0913C7}" srcOrd="1" destOrd="0" presId="urn:microsoft.com/office/officeart/2016/7/layout/VerticalDownArrowProcess"/>
    <dgm:cxn modelId="{AFF78F80-ACBD-4C5D-A7D3-5702A05BF236}" srcId="{7F160353-5565-4486-A0DD-CE52B356B000}" destId="{DFA09354-6321-4D7A-B6FE-9BA6640BE39D}" srcOrd="0" destOrd="0" parTransId="{D7ADF823-3FAD-44B6-87F8-E102E302A2D2}" sibTransId="{B4284369-A328-46E2-B15E-CD0679F572B3}"/>
    <dgm:cxn modelId="{37559593-129A-48D3-86B3-684DCF9CC8BE}" type="presOf" srcId="{7F160353-5565-4486-A0DD-CE52B356B000}" destId="{6B42D168-2830-4855-B194-EBFFA9CF320B}" srcOrd="1" destOrd="0" presId="urn:microsoft.com/office/officeart/2016/7/layout/VerticalDownArrowProcess"/>
    <dgm:cxn modelId="{0BDBDAAA-851F-46CF-B1BC-E24CA72F8D8F}" type="presOf" srcId="{F243F999-018C-4E6A-A48D-C7D02A722A32}" destId="{6537580D-EFBE-403E-A1B6-AEC4FBC51ABB}" srcOrd="0" destOrd="0" presId="urn:microsoft.com/office/officeart/2016/7/layout/VerticalDownArrowProcess"/>
    <dgm:cxn modelId="{7D9719AD-F2EA-40CA-BCDD-62782D986B99}" type="presOf" srcId="{1F6BF24F-D445-4D4A-92F6-EECB07822A3F}" destId="{FD8157A7-E4A1-4B2E-8BD1-C07A7461CD84}" srcOrd="0" destOrd="0" presId="urn:microsoft.com/office/officeart/2016/7/layout/VerticalDownArrowProcess"/>
    <dgm:cxn modelId="{1748E4B3-B83A-4CA1-A826-023E965FB3A3}" srcId="{95D9F4EF-6411-4F54-AE6C-521AC4681913}" destId="{1F6BF24F-D445-4D4A-92F6-EECB07822A3F}" srcOrd="0" destOrd="0" parTransId="{627F9BC7-0DCD-4839-BB46-8A29D856C1E3}" sibTransId="{A4C6EF3F-C241-42E8-B4DD-F1575ED9CECF}"/>
    <dgm:cxn modelId="{57E345B9-0F05-4735-8A68-E0809B05D093}" type="presOf" srcId="{7F160353-5565-4486-A0DD-CE52B356B000}" destId="{8846BC08-2BF3-4FC4-B70D-1051EB01CF3F}" srcOrd="0" destOrd="0" presId="urn:microsoft.com/office/officeart/2016/7/layout/VerticalDownArrowProcess"/>
    <dgm:cxn modelId="{4E0EFAC4-E75E-4E0D-BB8C-A9124E7882BE}" srcId="{1F6BF24F-D445-4D4A-92F6-EECB07822A3F}" destId="{F243F999-018C-4E6A-A48D-C7D02A722A32}" srcOrd="0" destOrd="0" parTransId="{E33E60B2-289F-4ECA-A6AF-BFF1E004D962}" sibTransId="{92DD1BF5-08E4-4C88-B937-AD8B1AF8A027}"/>
    <dgm:cxn modelId="{DF16E2CE-3A4D-474D-8038-9F71CCC4C738}" type="presOf" srcId="{5546B386-701A-4CDC-B433-2E0DDC766D7A}" destId="{C34E2191-29F1-47AA-935E-B5EF739ACC81}" srcOrd="0" destOrd="0" presId="urn:microsoft.com/office/officeart/2016/7/layout/VerticalDownArrowProcess"/>
    <dgm:cxn modelId="{41A44DF0-C4F5-4953-B69F-972CE21A2662}" type="presOf" srcId="{95D9F4EF-6411-4F54-AE6C-521AC4681913}" destId="{9DE00D52-5069-41AC-A930-55C0A5F33E57}" srcOrd="0" destOrd="0" presId="urn:microsoft.com/office/officeart/2016/7/layout/VerticalDownArrowProcess"/>
    <dgm:cxn modelId="{6D209AF9-F4A1-4F4E-B515-662D74782A97}" srcId="{95D9F4EF-6411-4F54-AE6C-521AC4681913}" destId="{8B51933F-CA72-4AAD-B8BE-1289FEDD6627}" srcOrd="3" destOrd="0" parTransId="{1E4F4056-8C67-4AFE-AA21-488797A34934}" sibTransId="{3D86849D-62A4-4611-BEDC-A2750AFFDA9D}"/>
    <dgm:cxn modelId="{A20AF8FA-E115-4A73-AE86-69E926C9A0AD}" srcId="{95D9F4EF-6411-4F54-AE6C-521AC4681913}" destId="{7F160353-5565-4486-A0DD-CE52B356B000}" srcOrd="1" destOrd="0" parTransId="{C22489B7-C0E6-4D3C-AEE1-38380EE326D6}" sibTransId="{B298C299-C23F-4332-93A5-F8432B5D6681}"/>
    <dgm:cxn modelId="{481FA9A3-C80E-4D17-9D8A-366207150136}" type="presParOf" srcId="{9DE00D52-5069-41AC-A930-55C0A5F33E57}" destId="{601DF6AE-2155-44F0-BCB6-D07B018D69FD}" srcOrd="0" destOrd="0" presId="urn:microsoft.com/office/officeart/2016/7/layout/VerticalDownArrowProcess"/>
    <dgm:cxn modelId="{713F684A-CD9C-4578-9051-9DE4DA67CFB7}" type="presParOf" srcId="{601DF6AE-2155-44F0-BCB6-D07B018D69FD}" destId="{5955CC5A-45A3-46E8-9537-37AC4CD9F9FC}" srcOrd="0" destOrd="0" presId="urn:microsoft.com/office/officeart/2016/7/layout/VerticalDownArrowProcess"/>
    <dgm:cxn modelId="{69C8E2AE-0EFD-480E-A11B-EAE20C7F70BA}" type="presParOf" srcId="{601DF6AE-2155-44F0-BCB6-D07B018D69FD}" destId="{0810374B-8F5C-4A94-9057-3B4E5B2DEC63}" srcOrd="1" destOrd="0" presId="urn:microsoft.com/office/officeart/2016/7/layout/VerticalDownArrowProcess"/>
    <dgm:cxn modelId="{89A00AC4-A8DE-41FF-9AE0-F38B56354379}" type="presParOf" srcId="{9DE00D52-5069-41AC-A930-55C0A5F33E57}" destId="{8CCB77DC-1B2F-4F5D-9EBA-2BC0FA7678DF}" srcOrd="1" destOrd="0" presId="urn:microsoft.com/office/officeart/2016/7/layout/VerticalDownArrowProcess"/>
    <dgm:cxn modelId="{0AC0BE07-E53A-44A7-B57B-8E4FD4317F66}" type="presParOf" srcId="{9DE00D52-5069-41AC-A930-55C0A5F33E57}" destId="{FCDE40B0-C63C-477E-A969-3CA06E45FEA5}" srcOrd="2" destOrd="0" presId="urn:microsoft.com/office/officeart/2016/7/layout/VerticalDownArrowProcess"/>
    <dgm:cxn modelId="{1621D4A7-824A-43B0-A6A1-1FB22753FC7B}" type="presParOf" srcId="{FCDE40B0-C63C-477E-A969-3CA06E45FEA5}" destId="{0B2075FC-60A4-4AF1-8F0D-D228EEFC9DC6}" srcOrd="0" destOrd="0" presId="urn:microsoft.com/office/officeart/2016/7/layout/VerticalDownArrowProcess"/>
    <dgm:cxn modelId="{E2A5A928-F45F-4784-94DE-843BDAE94E11}" type="presParOf" srcId="{FCDE40B0-C63C-477E-A969-3CA06E45FEA5}" destId="{2824AC3A-DB43-4AED-8CDD-A590AD9DEEE1}" srcOrd="1" destOrd="0" presId="urn:microsoft.com/office/officeart/2016/7/layout/VerticalDownArrowProcess"/>
    <dgm:cxn modelId="{111266F1-6BFE-4D06-A7B9-1AF7F8696130}" type="presParOf" srcId="{FCDE40B0-C63C-477E-A969-3CA06E45FEA5}" destId="{C34E2191-29F1-47AA-935E-B5EF739ACC81}" srcOrd="2" destOrd="0" presId="urn:microsoft.com/office/officeart/2016/7/layout/VerticalDownArrowProcess"/>
    <dgm:cxn modelId="{33AD78B7-E15F-4086-A2DA-3810D57A220D}" type="presParOf" srcId="{9DE00D52-5069-41AC-A930-55C0A5F33E57}" destId="{983F7ED3-1FBA-45B1-B98A-DC011B1A4C9E}" srcOrd="3" destOrd="0" presId="urn:microsoft.com/office/officeart/2016/7/layout/VerticalDownArrowProcess"/>
    <dgm:cxn modelId="{C981994E-0F00-40E0-8B6B-C1D3761A1AAD}" type="presParOf" srcId="{9DE00D52-5069-41AC-A930-55C0A5F33E57}" destId="{8CFC5166-BDB8-4104-A693-572EE3E6E838}" srcOrd="4" destOrd="0" presId="urn:microsoft.com/office/officeart/2016/7/layout/VerticalDownArrowProcess"/>
    <dgm:cxn modelId="{A0C583FC-F893-411C-BC21-39D1A2AE7CF7}" type="presParOf" srcId="{8CFC5166-BDB8-4104-A693-572EE3E6E838}" destId="{8846BC08-2BF3-4FC4-B70D-1051EB01CF3F}" srcOrd="0" destOrd="0" presId="urn:microsoft.com/office/officeart/2016/7/layout/VerticalDownArrowProcess"/>
    <dgm:cxn modelId="{59C7AC80-B8D0-4BCC-9943-F49579F97BD3}" type="presParOf" srcId="{8CFC5166-BDB8-4104-A693-572EE3E6E838}" destId="{6B42D168-2830-4855-B194-EBFFA9CF320B}" srcOrd="1" destOrd="0" presId="urn:microsoft.com/office/officeart/2016/7/layout/VerticalDownArrowProcess"/>
    <dgm:cxn modelId="{3DCE2748-61C6-4C17-8CCF-7E7D26C42DA4}" type="presParOf" srcId="{8CFC5166-BDB8-4104-A693-572EE3E6E838}" destId="{06DDD01D-D5B9-46A0-B8E4-2C1E17EC70DE}" srcOrd="2" destOrd="0" presId="urn:microsoft.com/office/officeart/2016/7/layout/VerticalDownArrowProcess"/>
    <dgm:cxn modelId="{4FD0DD03-1134-4C89-BB1C-113D2ED9BAC2}" type="presParOf" srcId="{9DE00D52-5069-41AC-A930-55C0A5F33E57}" destId="{88856876-1851-487C-9F7B-E88D125A754B}" srcOrd="5" destOrd="0" presId="urn:microsoft.com/office/officeart/2016/7/layout/VerticalDownArrowProcess"/>
    <dgm:cxn modelId="{1B196EF5-25E1-4816-9F93-8FCA3BE004F6}" type="presParOf" srcId="{9DE00D52-5069-41AC-A930-55C0A5F33E57}" destId="{741063B8-8AD2-4737-A54F-143D201037AD}" srcOrd="6" destOrd="0" presId="urn:microsoft.com/office/officeart/2016/7/layout/VerticalDownArrowProcess"/>
    <dgm:cxn modelId="{1084B961-904D-4175-B5E0-49120052023E}" type="presParOf" srcId="{741063B8-8AD2-4737-A54F-143D201037AD}" destId="{FD8157A7-E4A1-4B2E-8BD1-C07A7461CD84}" srcOrd="0" destOrd="0" presId="urn:microsoft.com/office/officeart/2016/7/layout/VerticalDownArrowProcess"/>
    <dgm:cxn modelId="{125AB7B6-550B-42BB-BA86-0101C99AB14E}" type="presParOf" srcId="{741063B8-8AD2-4737-A54F-143D201037AD}" destId="{00BF7262-28D1-49ED-B214-55932A0913C7}" srcOrd="1" destOrd="0" presId="urn:microsoft.com/office/officeart/2016/7/layout/VerticalDownArrowProcess"/>
    <dgm:cxn modelId="{77F99B9A-08D6-4341-8285-562512F4A9EC}" type="presParOf" srcId="{741063B8-8AD2-4737-A54F-143D201037AD}" destId="{6537580D-EFBE-403E-A1B6-AEC4FBC51ABB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D9F4EF-6411-4F54-AE6C-521AC468191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F6BF24F-D445-4D4A-92F6-EECB07822A3F}">
      <dgm:prSet custT="1"/>
      <dgm:spPr>
        <a:solidFill>
          <a:srgbClr val="817369"/>
        </a:solidFill>
      </dgm:spPr>
      <dgm:t>
        <a:bodyPr/>
        <a:lstStyle/>
        <a:p>
          <a:r>
            <a:rPr lang="en-US" sz="2400" dirty="0"/>
            <a:t>Sorted Order of Cumulative Base Table </a:t>
          </a:r>
        </a:p>
        <a:p>
          <a:r>
            <a:rPr lang="en-US" sz="2000" dirty="0"/>
            <a:t>May Result in Lengthy Search Times</a:t>
          </a:r>
        </a:p>
      </dgm:t>
    </dgm:pt>
    <dgm:pt modelId="{627F9BC7-0DCD-4839-BB46-8A29D856C1E3}" type="parTrans" cxnId="{1748E4B3-B83A-4CA1-A826-023E965FB3A3}">
      <dgm:prSet/>
      <dgm:spPr/>
      <dgm:t>
        <a:bodyPr/>
        <a:lstStyle/>
        <a:p>
          <a:endParaRPr lang="en-US"/>
        </a:p>
      </dgm:t>
    </dgm:pt>
    <dgm:pt modelId="{A4C6EF3F-C241-42E8-B4DD-F1575ED9CECF}" type="sibTrans" cxnId="{1748E4B3-B83A-4CA1-A826-023E965FB3A3}">
      <dgm:prSet/>
      <dgm:spPr/>
      <dgm:t>
        <a:bodyPr/>
        <a:lstStyle/>
        <a:p>
          <a:endParaRPr lang="en-US"/>
        </a:p>
      </dgm:t>
    </dgm:pt>
    <dgm:pt modelId="{F243F999-018C-4E6A-A48D-C7D02A722A32}">
      <dgm:prSet/>
      <dgm:spPr/>
      <dgm:t>
        <a:bodyPr/>
        <a:lstStyle/>
        <a:p>
          <a:endParaRPr lang="en-US" dirty="0"/>
        </a:p>
      </dgm:t>
    </dgm:pt>
    <dgm:pt modelId="{E33E60B2-289F-4ECA-A6AF-BFF1E004D962}" type="parTrans" cxnId="{4E0EFAC4-E75E-4E0D-BB8C-A9124E7882BE}">
      <dgm:prSet/>
      <dgm:spPr/>
      <dgm:t>
        <a:bodyPr/>
        <a:lstStyle/>
        <a:p>
          <a:endParaRPr lang="en-US"/>
        </a:p>
      </dgm:t>
    </dgm:pt>
    <dgm:pt modelId="{92DD1BF5-08E4-4C88-B937-AD8B1AF8A027}" type="sibTrans" cxnId="{4E0EFAC4-E75E-4E0D-BB8C-A9124E7882BE}">
      <dgm:prSet/>
      <dgm:spPr/>
      <dgm:t>
        <a:bodyPr/>
        <a:lstStyle/>
        <a:p>
          <a:endParaRPr lang="en-US"/>
        </a:p>
      </dgm:t>
    </dgm:pt>
    <dgm:pt modelId="{7F160353-5565-4486-A0DD-CE52B356B000}">
      <dgm:prSet custT="1"/>
      <dgm:spPr>
        <a:solidFill>
          <a:srgbClr val="B1A7A1"/>
        </a:solidFill>
      </dgm:spPr>
      <dgm:t>
        <a:bodyPr/>
        <a:lstStyle/>
        <a:p>
          <a:r>
            <a:rPr lang="en-US" sz="2400" dirty="0"/>
            <a:t>Map Feature Reliability</a:t>
          </a:r>
        </a:p>
        <a:p>
          <a:r>
            <a:rPr lang="en-US" sz="2000" dirty="0"/>
            <a:t>Intermittent Problem: Point Feature Missing on Map </a:t>
          </a:r>
        </a:p>
      </dgm:t>
    </dgm:pt>
    <dgm:pt modelId="{C22489B7-C0E6-4D3C-AEE1-38380EE326D6}" type="parTrans" cxnId="{A20AF8FA-E115-4A73-AE86-69E926C9A0AD}">
      <dgm:prSet/>
      <dgm:spPr/>
      <dgm:t>
        <a:bodyPr/>
        <a:lstStyle/>
        <a:p>
          <a:endParaRPr lang="en-US"/>
        </a:p>
      </dgm:t>
    </dgm:pt>
    <dgm:pt modelId="{B298C299-C23F-4332-93A5-F8432B5D6681}" type="sibTrans" cxnId="{A20AF8FA-E115-4A73-AE86-69E926C9A0AD}">
      <dgm:prSet/>
      <dgm:spPr/>
      <dgm:t>
        <a:bodyPr/>
        <a:lstStyle/>
        <a:p>
          <a:endParaRPr lang="en-US"/>
        </a:p>
      </dgm:t>
    </dgm:pt>
    <dgm:pt modelId="{DFA09354-6321-4D7A-B6FE-9BA6640BE39D}">
      <dgm:prSet/>
      <dgm:spPr/>
      <dgm:t>
        <a:bodyPr/>
        <a:lstStyle/>
        <a:p>
          <a:endParaRPr lang="en-US" dirty="0"/>
        </a:p>
      </dgm:t>
    </dgm:pt>
    <dgm:pt modelId="{D7ADF823-3FAD-44B6-87F8-E102E302A2D2}" type="parTrans" cxnId="{AFF78F80-ACBD-4C5D-A7D3-5702A05BF236}">
      <dgm:prSet/>
      <dgm:spPr/>
      <dgm:t>
        <a:bodyPr/>
        <a:lstStyle/>
        <a:p>
          <a:endParaRPr lang="en-US"/>
        </a:p>
      </dgm:t>
    </dgm:pt>
    <dgm:pt modelId="{B4284369-A328-46E2-B15E-CD0679F572B3}" type="sibTrans" cxnId="{AFF78F80-ACBD-4C5D-A7D3-5702A05BF236}">
      <dgm:prSet/>
      <dgm:spPr/>
      <dgm:t>
        <a:bodyPr/>
        <a:lstStyle/>
        <a:p>
          <a:endParaRPr lang="en-US"/>
        </a:p>
      </dgm:t>
    </dgm:pt>
    <dgm:pt modelId="{5F03BF04-00B8-40DC-BEBA-FBE313388576}">
      <dgm:prSet custT="1"/>
      <dgm:spPr>
        <a:solidFill>
          <a:srgbClr val="878685"/>
        </a:solidFill>
      </dgm:spPr>
      <dgm:t>
        <a:bodyPr/>
        <a:lstStyle/>
        <a:p>
          <a:r>
            <a:rPr lang="en-US" sz="2400" dirty="0"/>
            <a:t>Spatial Reference of Exported Maps</a:t>
          </a:r>
        </a:p>
        <a:p>
          <a:r>
            <a:rPr lang="en-US" sz="2000" dirty="0"/>
            <a:t>Not Customized According to Map Extent</a:t>
          </a:r>
        </a:p>
      </dgm:t>
    </dgm:pt>
    <dgm:pt modelId="{B85AA4AE-DC60-4F69-B41E-7CA555843326}" type="parTrans" cxnId="{A82BA512-3199-4DDE-99F9-71C556AA49CE}">
      <dgm:prSet/>
      <dgm:spPr/>
      <dgm:t>
        <a:bodyPr/>
        <a:lstStyle/>
        <a:p>
          <a:endParaRPr lang="en-US"/>
        </a:p>
      </dgm:t>
    </dgm:pt>
    <dgm:pt modelId="{A513B752-B76D-45BE-9F66-D865944CFAC1}" type="sibTrans" cxnId="{A82BA512-3199-4DDE-99F9-71C556AA49CE}">
      <dgm:prSet/>
      <dgm:spPr/>
      <dgm:t>
        <a:bodyPr/>
        <a:lstStyle/>
        <a:p>
          <a:endParaRPr lang="en-US"/>
        </a:p>
      </dgm:t>
    </dgm:pt>
    <dgm:pt modelId="{5546B386-701A-4CDC-B433-2E0DDC766D7A}">
      <dgm:prSet/>
      <dgm:spPr/>
      <dgm:t>
        <a:bodyPr/>
        <a:lstStyle/>
        <a:p>
          <a:endParaRPr lang="en-US" dirty="0"/>
        </a:p>
      </dgm:t>
    </dgm:pt>
    <dgm:pt modelId="{0FF311D0-A3B4-4924-AF9F-2D4F0C7A4DBD}" type="parTrans" cxnId="{289B7B38-BCCF-45A4-A271-EF5DB043508C}">
      <dgm:prSet/>
      <dgm:spPr/>
      <dgm:t>
        <a:bodyPr/>
        <a:lstStyle/>
        <a:p>
          <a:endParaRPr lang="en-US"/>
        </a:p>
      </dgm:t>
    </dgm:pt>
    <dgm:pt modelId="{6EEA407E-CC1E-41A9-8DEC-D8D26EDFA852}" type="sibTrans" cxnId="{289B7B38-BCCF-45A4-A271-EF5DB043508C}">
      <dgm:prSet/>
      <dgm:spPr/>
      <dgm:t>
        <a:bodyPr/>
        <a:lstStyle/>
        <a:p>
          <a:endParaRPr lang="en-US"/>
        </a:p>
      </dgm:t>
    </dgm:pt>
    <dgm:pt modelId="{8B51933F-CA72-4AAD-B8BE-1289FEDD6627}">
      <dgm:prSet custT="1"/>
      <dgm:spPr>
        <a:solidFill>
          <a:srgbClr val="676665"/>
        </a:solidFill>
      </dgm:spPr>
      <dgm:t>
        <a:bodyPr/>
        <a:lstStyle/>
        <a:p>
          <a:r>
            <a:rPr lang="en-US" sz="2400" dirty="0"/>
            <a:t>Exception Code</a:t>
          </a:r>
        </a:p>
        <a:p>
          <a:r>
            <a:rPr lang="en-US" sz="2000" dirty="0"/>
            <a:t>Not Customized for URL Request / Internet Issues</a:t>
          </a:r>
        </a:p>
      </dgm:t>
    </dgm:pt>
    <dgm:pt modelId="{1E4F4056-8C67-4AFE-AA21-488797A34934}" type="parTrans" cxnId="{6D209AF9-F4A1-4F4E-B515-662D74782A97}">
      <dgm:prSet/>
      <dgm:spPr/>
      <dgm:t>
        <a:bodyPr/>
        <a:lstStyle/>
        <a:p>
          <a:endParaRPr lang="en-US"/>
        </a:p>
      </dgm:t>
    </dgm:pt>
    <dgm:pt modelId="{3D86849D-62A4-4611-BEDC-A2750AFFDA9D}" type="sibTrans" cxnId="{6D209AF9-F4A1-4F4E-B515-662D74782A97}">
      <dgm:prSet/>
      <dgm:spPr/>
      <dgm:t>
        <a:bodyPr/>
        <a:lstStyle/>
        <a:p>
          <a:endParaRPr lang="en-US"/>
        </a:p>
      </dgm:t>
    </dgm:pt>
    <dgm:pt modelId="{51C952F1-4DB4-4EBA-A050-2B58EB3DDBE9}">
      <dgm:prSet/>
      <dgm:spPr/>
      <dgm:t>
        <a:bodyPr/>
        <a:lstStyle/>
        <a:p>
          <a:endParaRPr lang="en-US" dirty="0"/>
        </a:p>
      </dgm:t>
    </dgm:pt>
    <dgm:pt modelId="{0C4E13F5-3966-4E2F-88D6-595E4AC1AB30}" type="parTrans" cxnId="{88823A2F-EB3A-446E-B7B9-106810C2127D}">
      <dgm:prSet/>
      <dgm:spPr/>
      <dgm:t>
        <a:bodyPr/>
        <a:lstStyle/>
        <a:p>
          <a:endParaRPr lang="en-US"/>
        </a:p>
      </dgm:t>
    </dgm:pt>
    <dgm:pt modelId="{77988669-C126-470E-AE14-BA0F7F64DBB8}" type="sibTrans" cxnId="{88823A2F-EB3A-446E-B7B9-106810C2127D}">
      <dgm:prSet/>
      <dgm:spPr/>
      <dgm:t>
        <a:bodyPr/>
        <a:lstStyle/>
        <a:p>
          <a:endParaRPr lang="en-US"/>
        </a:p>
      </dgm:t>
    </dgm:pt>
    <dgm:pt modelId="{E79E5345-37AB-4F0E-911A-917D74D2B775}" type="pres">
      <dgm:prSet presAssocID="{95D9F4EF-6411-4F54-AE6C-521AC4681913}" presName="linear" presStyleCnt="0">
        <dgm:presLayoutVars>
          <dgm:animLvl val="lvl"/>
          <dgm:resizeHandles val="exact"/>
        </dgm:presLayoutVars>
      </dgm:prSet>
      <dgm:spPr/>
    </dgm:pt>
    <dgm:pt modelId="{29D1F450-20F9-4AE8-8357-A12ECBD28841}" type="pres">
      <dgm:prSet presAssocID="{1F6BF24F-D445-4D4A-92F6-EECB07822A3F}" presName="parentText" presStyleLbl="node1" presStyleIdx="0" presStyleCnt="4" custLinFactY="-22055" custLinFactNeighborX="9" custLinFactNeighborY="-100000">
        <dgm:presLayoutVars>
          <dgm:chMax val="0"/>
          <dgm:bulletEnabled val="1"/>
        </dgm:presLayoutVars>
      </dgm:prSet>
      <dgm:spPr/>
    </dgm:pt>
    <dgm:pt modelId="{6872FB33-5B3D-4185-A66A-C2409A558B31}" type="pres">
      <dgm:prSet presAssocID="{1F6BF24F-D445-4D4A-92F6-EECB07822A3F}" presName="childText" presStyleLbl="revTx" presStyleIdx="0" presStyleCnt="4">
        <dgm:presLayoutVars>
          <dgm:bulletEnabled val="1"/>
        </dgm:presLayoutVars>
      </dgm:prSet>
      <dgm:spPr/>
    </dgm:pt>
    <dgm:pt modelId="{773CB50B-3E6C-4553-9EDC-44EB0F960CA9}" type="pres">
      <dgm:prSet presAssocID="{7F160353-5565-4486-A0DD-CE52B356B000}" presName="parentText" presStyleLbl="node1" presStyleIdx="1" presStyleCnt="4" custLinFactNeighborX="9" custLinFactNeighborY="-4108">
        <dgm:presLayoutVars>
          <dgm:chMax val="0"/>
          <dgm:bulletEnabled val="1"/>
        </dgm:presLayoutVars>
      </dgm:prSet>
      <dgm:spPr/>
    </dgm:pt>
    <dgm:pt modelId="{0E39C281-958B-40AF-A199-1402D24FAD05}" type="pres">
      <dgm:prSet presAssocID="{7F160353-5565-4486-A0DD-CE52B356B000}" presName="childText" presStyleLbl="revTx" presStyleIdx="1" presStyleCnt="4">
        <dgm:presLayoutVars>
          <dgm:bulletEnabled val="1"/>
        </dgm:presLayoutVars>
      </dgm:prSet>
      <dgm:spPr/>
    </dgm:pt>
    <dgm:pt modelId="{68F9E9E8-5CDE-4AB0-88E2-703B5BB7EB4A}" type="pres">
      <dgm:prSet presAssocID="{5F03BF04-00B8-40DC-BEBA-FBE31338857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C2E7003-B50A-4C60-9952-5A4413A92F30}" type="pres">
      <dgm:prSet presAssocID="{5F03BF04-00B8-40DC-BEBA-FBE313388576}" presName="childText" presStyleLbl="revTx" presStyleIdx="2" presStyleCnt="4">
        <dgm:presLayoutVars>
          <dgm:bulletEnabled val="1"/>
        </dgm:presLayoutVars>
      </dgm:prSet>
      <dgm:spPr/>
    </dgm:pt>
    <dgm:pt modelId="{A9714F81-9A35-48E2-9FDA-6E5DF13A8ECC}" type="pres">
      <dgm:prSet presAssocID="{8B51933F-CA72-4AAD-B8BE-1289FEDD662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1527C082-8E5A-48AF-959A-B7D5874C9E72}" type="pres">
      <dgm:prSet presAssocID="{8B51933F-CA72-4AAD-B8BE-1289FEDD6627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A82BA512-3199-4DDE-99F9-71C556AA49CE}" srcId="{95D9F4EF-6411-4F54-AE6C-521AC4681913}" destId="{5F03BF04-00B8-40DC-BEBA-FBE313388576}" srcOrd="2" destOrd="0" parTransId="{B85AA4AE-DC60-4F69-B41E-7CA555843326}" sibTransId="{A513B752-B76D-45BE-9F66-D865944CFAC1}"/>
    <dgm:cxn modelId="{EBD16F27-CA7E-409C-A9B2-D03900C5A10B}" type="presOf" srcId="{5F03BF04-00B8-40DC-BEBA-FBE313388576}" destId="{68F9E9E8-5CDE-4AB0-88E2-703B5BB7EB4A}" srcOrd="0" destOrd="0" presId="urn:microsoft.com/office/officeart/2005/8/layout/vList2"/>
    <dgm:cxn modelId="{F2E43E29-5647-48FE-832D-D56284A044B3}" type="presOf" srcId="{51C952F1-4DB4-4EBA-A050-2B58EB3DDBE9}" destId="{1527C082-8E5A-48AF-959A-B7D5874C9E72}" srcOrd="0" destOrd="0" presId="urn:microsoft.com/office/officeart/2005/8/layout/vList2"/>
    <dgm:cxn modelId="{88823A2F-EB3A-446E-B7B9-106810C2127D}" srcId="{8B51933F-CA72-4AAD-B8BE-1289FEDD6627}" destId="{51C952F1-4DB4-4EBA-A050-2B58EB3DDBE9}" srcOrd="0" destOrd="0" parTransId="{0C4E13F5-3966-4E2F-88D6-595E4AC1AB30}" sibTransId="{77988669-C126-470E-AE14-BA0F7F64DBB8}"/>
    <dgm:cxn modelId="{289B7B38-BCCF-45A4-A271-EF5DB043508C}" srcId="{5F03BF04-00B8-40DC-BEBA-FBE313388576}" destId="{5546B386-701A-4CDC-B433-2E0DDC766D7A}" srcOrd="0" destOrd="0" parTransId="{0FF311D0-A3B4-4924-AF9F-2D4F0C7A4DBD}" sibTransId="{6EEA407E-CC1E-41A9-8DEC-D8D26EDFA852}"/>
    <dgm:cxn modelId="{5216A84E-D029-46B7-8476-D1865AB44D8A}" type="presOf" srcId="{8B51933F-CA72-4AAD-B8BE-1289FEDD6627}" destId="{A9714F81-9A35-48E2-9FDA-6E5DF13A8ECC}" srcOrd="0" destOrd="0" presId="urn:microsoft.com/office/officeart/2005/8/layout/vList2"/>
    <dgm:cxn modelId="{F77E5451-6B4E-428F-90B2-289A87CB119A}" type="presOf" srcId="{95D9F4EF-6411-4F54-AE6C-521AC4681913}" destId="{E79E5345-37AB-4F0E-911A-917D74D2B775}" srcOrd="0" destOrd="0" presId="urn:microsoft.com/office/officeart/2005/8/layout/vList2"/>
    <dgm:cxn modelId="{AFF78F80-ACBD-4C5D-A7D3-5702A05BF236}" srcId="{7F160353-5565-4486-A0DD-CE52B356B000}" destId="{DFA09354-6321-4D7A-B6FE-9BA6640BE39D}" srcOrd="0" destOrd="0" parTransId="{D7ADF823-3FAD-44B6-87F8-E102E302A2D2}" sibTransId="{B4284369-A328-46E2-B15E-CD0679F572B3}"/>
    <dgm:cxn modelId="{3B9C9090-63DB-456D-ACFA-60963622A28C}" type="presOf" srcId="{1F6BF24F-D445-4D4A-92F6-EECB07822A3F}" destId="{29D1F450-20F9-4AE8-8357-A12ECBD28841}" srcOrd="0" destOrd="0" presId="urn:microsoft.com/office/officeart/2005/8/layout/vList2"/>
    <dgm:cxn modelId="{80BDFCA9-E209-40DB-94A2-E23164559C4D}" type="presOf" srcId="{5546B386-701A-4CDC-B433-2E0DDC766D7A}" destId="{CC2E7003-B50A-4C60-9952-5A4413A92F30}" srcOrd="0" destOrd="0" presId="urn:microsoft.com/office/officeart/2005/8/layout/vList2"/>
    <dgm:cxn modelId="{F2CFA3AC-7637-451A-B825-E959867C1F74}" type="presOf" srcId="{DFA09354-6321-4D7A-B6FE-9BA6640BE39D}" destId="{0E39C281-958B-40AF-A199-1402D24FAD05}" srcOrd="0" destOrd="0" presId="urn:microsoft.com/office/officeart/2005/8/layout/vList2"/>
    <dgm:cxn modelId="{1748E4B3-B83A-4CA1-A826-023E965FB3A3}" srcId="{95D9F4EF-6411-4F54-AE6C-521AC4681913}" destId="{1F6BF24F-D445-4D4A-92F6-EECB07822A3F}" srcOrd="0" destOrd="0" parTransId="{627F9BC7-0DCD-4839-BB46-8A29D856C1E3}" sibTransId="{A4C6EF3F-C241-42E8-B4DD-F1575ED9CECF}"/>
    <dgm:cxn modelId="{4E0EFAC4-E75E-4E0D-BB8C-A9124E7882BE}" srcId="{1F6BF24F-D445-4D4A-92F6-EECB07822A3F}" destId="{F243F999-018C-4E6A-A48D-C7D02A722A32}" srcOrd="0" destOrd="0" parTransId="{E33E60B2-289F-4ECA-A6AF-BFF1E004D962}" sibTransId="{92DD1BF5-08E4-4C88-B937-AD8B1AF8A027}"/>
    <dgm:cxn modelId="{6C17C5DD-9FFD-4492-A72E-B66C1CA2EF43}" type="presOf" srcId="{7F160353-5565-4486-A0DD-CE52B356B000}" destId="{773CB50B-3E6C-4553-9EDC-44EB0F960CA9}" srcOrd="0" destOrd="0" presId="urn:microsoft.com/office/officeart/2005/8/layout/vList2"/>
    <dgm:cxn modelId="{6D209AF9-F4A1-4F4E-B515-662D74782A97}" srcId="{95D9F4EF-6411-4F54-AE6C-521AC4681913}" destId="{8B51933F-CA72-4AAD-B8BE-1289FEDD6627}" srcOrd="3" destOrd="0" parTransId="{1E4F4056-8C67-4AFE-AA21-488797A34934}" sibTransId="{3D86849D-62A4-4611-BEDC-A2750AFFDA9D}"/>
    <dgm:cxn modelId="{A20AF8FA-E115-4A73-AE86-69E926C9A0AD}" srcId="{95D9F4EF-6411-4F54-AE6C-521AC4681913}" destId="{7F160353-5565-4486-A0DD-CE52B356B000}" srcOrd="1" destOrd="0" parTransId="{C22489B7-C0E6-4D3C-AEE1-38380EE326D6}" sibTransId="{B298C299-C23F-4332-93A5-F8432B5D6681}"/>
    <dgm:cxn modelId="{D81266FC-0440-4439-82ED-8A8F005FDD19}" type="presOf" srcId="{F243F999-018C-4E6A-A48D-C7D02A722A32}" destId="{6872FB33-5B3D-4185-A66A-C2409A558B31}" srcOrd="0" destOrd="0" presId="urn:microsoft.com/office/officeart/2005/8/layout/vList2"/>
    <dgm:cxn modelId="{90312549-CE94-43EC-ACBA-DAC366288DE7}" type="presParOf" srcId="{E79E5345-37AB-4F0E-911A-917D74D2B775}" destId="{29D1F450-20F9-4AE8-8357-A12ECBD28841}" srcOrd="0" destOrd="0" presId="urn:microsoft.com/office/officeart/2005/8/layout/vList2"/>
    <dgm:cxn modelId="{273F7585-F31F-4C0E-832B-3892535A340B}" type="presParOf" srcId="{E79E5345-37AB-4F0E-911A-917D74D2B775}" destId="{6872FB33-5B3D-4185-A66A-C2409A558B31}" srcOrd="1" destOrd="0" presId="urn:microsoft.com/office/officeart/2005/8/layout/vList2"/>
    <dgm:cxn modelId="{BF5E38D6-CF5C-484C-9FAD-73C3B9122FF1}" type="presParOf" srcId="{E79E5345-37AB-4F0E-911A-917D74D2B775}" destId="{773CB50B-3E6C-4553-9EDC-44EB0F960CA9}" srcOrd="2" destOrd="0" presId="urn:microsoft.com/office/officeart/2005/8/layout/vList2"/>
    <dgm:cxn modelId="{CBC9EA2A-4230-4314-9664-42C13DDE5010}" type="presParOf" srcId="{E79E5345-37AB-4F0E-911A-917D74D2B775}" destId="{0E39C281-958B-40AF-A199-1402D24FAD05}" srcOrd="3" destOrd="0" presId="urn:microsoft.com/office/officeart/2005/8/layout/vList2"/>
    <dgm:cxn modelId="{5B11E627-FA97-48CB-BEB9-688633A4EE28}" type="presParOf" srcId="{E79E5345-37AB-4F0E-911A-917D74D2B775}" destId="{68F9E9E8-5CDE-4AB0-88E2-703B5BB7EB4A}" srcOrd="4" destOrd="0" presId="urn:microsoft.com/office/officeart/2005/8/layout/vList2"/>
    <dgm:cxn modelId="{21E8FB8C-4FB4-4602-B6B8-997991D179E7}" type="presParOf" srcId="{E79E5345-37AB-4F0E-911A-917D74D2B775}" destId="{CC2E7003-B50A-4C60-9952-5A4413A92F30}" srcOrd="5" destOrd="0" presId="urn:microsoft.com/office/officeart/2005/8/layout/vList2"/>
    <dgm:cxn modelId="{D4DDFDC4-2EE5-4955-9162-9D910DB537BF}" type="presParOf" srcId="{E79E5345-37AB-4F0E-911A-917D74D2B775}" destId="{A9714F81-9A35-48E2-9FDA-6E5DF13A8ECC}" srcOrd="6" destOrd="0" presId="urn:microsoft.com/office/officeart/2005/8/layout/vList2"/>
    <dgm:cxn modelId="{6660F983-4413-4005-9945-4C488831689D}" type="presParOf" srcId="{E79E5345-37AB-4F0E-911A-917D74D2B775}" destId="{1527C082-8E5A-48AF-959A-B7D5874C9E72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55CC5A-45A3-46E8-9537-37AC4CD9F9FC}">
      <dsp:nvSpPr>
        <dsp:cNvPr id="0" name=""/>
        <dsp:cNvSpPr/>
      </dsp:nvSpPr>
      <dsp:spPr>
        <a:xfrm>
          <a:off x="0" y="4187534"/>
          <a:ext cx="1623218" cy="9161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443" tIns="149352" rIns="115443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Create</a:t>
          </a:r>
        </a:p>
      </dsp:txBody>
      <dsp:txXfrm>
        <a:off x="0" y="4187534"/>
        <a:ext cx="1623218" cy="916130"/>
      </dsp:txXfrm>
    </dsp:sp>
    <dsp:sp modelId="{0810374B-8F5C-4A94-9057-3B4E5B2DEC63}">
      <dsp:nvSpPr>
        <dsp:cNvPr id="0" name=""/>
        <dsp:cNvSpPr/>
      </dsp:nvSpPr>
      <dsp:spPr>
        <a:xfrm>
          <a:off x="1623218" y="4187534"/>
          <a:ext cx="4869656" cy="91613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80" tIns="241300" rIns="98780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Create Map Series</a:t>
          </a:r>
        </a:p>
      </dsp:txBody>
      <dsp:txXfrm>
        <a:off x="1623218" y="4187534"/>
        <a:ext cx="4869656" cy="916130"/>
      </dsp:txXfrm>
    </dsp:sp>
    <dsp:sp modelId="{2824AC3A-DB43-4AED-8CDD-A590AD9DEEE1}">
      <dsp:nvSpPr>
        <dsp:cNvPr id="0" name=""/>
        <dsp:cNvSpPr/>
      </dsp:nvSpPr>
      <dsp:spPr>
        <a:xfrm rot="10800000">
          <a:off x="0" y="2792268"/>
          <a:ext cx="1623218" cy="140900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443" tIns="149352" rIns="115443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Update</a:t>
          </a:r>
        </a:p>
      </dsp:txBody>
      <dsp:txXfrm rot="-10800000">
        <a:off x="0" y="2792268"/>
        <a:ext cx="1623218" cy="915855"/>
      </dsp:txXfrm>
    </dsp:sp>
    <dsp:sp modelId="{C34E2191-29F1-47AA-935E-B5EF739ACC81}">
      <dsp:nvSpPr>
        <dsp:cNvPr id="0" name=""/>
        <dsp:cNvSpPr/>
      </dsp:nvSpPr>
      <dsp:spPr>
        <a:xfrm>
          <a:off x="1623218" y="2792268"/>
          <a:ext cx="4869656" cy="915855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80" tIns="241300" rIns="98780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Update Cumulative (Base) Table / Feature Class</a:t>
          </a:r>
        </a:p>
      </dsp:txBody>
      <dsp:txXfrm>
        <a:off x="1623218" y="2792268"/>
        <a:ext cx="4869656" cy="915855"/>
      </dsp:txXfrm>
    </dsp:sp>
    <dsp:sp modelId="{6B42D168-2830-4855-B194-EBFFA9CF320B}">
      <dsp:nvSpPr>
        <dsp:cNvPr id="0" name=""/>
        <dsp:cNvSpPr/>
      </dsp:nvSpPr>
      <dsp:spPr>
        <a:xfrm rot="10800000">
          <a:off x="0" y="1397001"/>
          <a:ext cx="1623218" cy="140900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443" tIns="149352" rIns="115443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Create</a:t>
          </a:r>
        </a:p>
      </dsp:txBody>
      <dsp:txXfrm rot="-10800000">
        <a:off x="0" y="1397001"/>
        <a:ext cx="1623218" cy="915855"/>
      </dsp:txXfrm>
    </dsp:sp>
    <dsp:sp modelId="{06DDD01D-D5B9-46A0-B8E4-2C1E17EC70DE}">
      <dsp:nvSpPr>
        <dsp:cNvPr id="0" name=""/>
        <dsp:cNvSpPr/>
      </dsp:nvSpPr>
      <dsp:spPr>
        <a:xfrm>
          <a:off x="1623218" y="1397001"/>
          <a:ext cx="4869656" cy="915855"/>
        </a:xfrm>
        <a:prstGeom prst="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80" tIns="241300" rIns="98780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Create Real-time (RT) Table / Feature Class</a:t>
          </a:r>
        </a:p>
      </dsp:txBody>
      <dsp:txXfrm>
        <a:off x="1623218" y="1397001"/>
        <a:ext cx="4869656" cy="915855"/>
      </dsp:txXfrm>
    </dsp:sp>
    <dsp:sp modelId="{00BF7262-28D1-49ED-B214-55932A0913C7}">
      <dsp:nvSpPr>
        <dsp:cNvPr id="0" name=""/>
        <dsp:cNvSpPr/>
      </dsp:nvSpPr>
      <dsp:spPr>
        <a:xfrm rot="10800000">
          <a:off x="0" y="1735"/>
          <a:ext cx="1623218" cy="140900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443" tIns="149352" rIns="115443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Retrieve and Extract</a:t>
          </a:r>
        </a:p>
      </dsp:txBody>
      <dsp:txXfrm rot="-10800000">
        <a:off x="0" y="1735"/>
        <a:ext cx="1623218" cy="915855"/>
      </dsp:txXfrm>
    </dsp:sp>
    <dsp:sp modelId="{6537580D-EFBE-403E-A1B6-AEC4FBC51ABB}">
      <dsp:nvSpPr>
        <dsp:cNvPr id="0" name=""/>
        <dsp:cNvSpPr/>
      </dsp:nvSpPr>
      <dsp:spPr>
        <a:xfrm>
          <a:off x="1623218" y="1735"/>
          <a:ext cx="4869656" cy="915855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80" tIns="241300" rIns="98780" bIns="24130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Retrieve and Extract GeoJSON Real-time Data</a:t>
          </a:r>
        </a:p>
      </dsp:txBody>
      <dsp:txXfrm>
        <a:off x="1623218" y="1735"/>
        <a:ext cx="4869656" cy="9158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623261-7FE4-4156-8861-60A0E55CD19E}">
      <dsp:nvSpPr>
        <dsp:cNvPr id="0" name=""/>
        <dsp:cNvSpPr/>
      </dsp:nvSpPr>
      <dsp:spPr>
        <a:xfrm>
          <a:off x="0" y="0"/>
          <a:ext cx="6564888" cy="173382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Create Tables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arcpy.CreateTable_management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arcpy.AddField_management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arcpy.Copy_management</a:t>
          </a:r>
        </a:p>
      </dsp:txBody>
      <dsp:txXfrm>
        <a:off x="84638" y="84638"/>
        <a:ext cx="6395612" cy="1564546"/>
      </dsp:txXfrm>
    </dsp:sp>
    <dsp:sp modelId="{773CB50B-3E6C-4553-9EDC-44EB0F960CA9}">
      <dsp:nvSpPr>
        <dsp:cNvPr id="0" name=""/>
        <dsp:cNvSpPr/>
      </dsp:nvSpPr>
      <dsp:spPr>
        <a:xfrm>
          <a:off x="0" y="1810203"/>
          <a:ext cx="6564888" cy="179645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Populate Tables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arcpy.da.InsertCursor                              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insertRow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arcpy.da.SearchCursor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arcpy.da.InsertCursor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87696" y="1897899"/>
        <a:ext cx="6389496" cy="1621063"/>
      </dsp:txXfrm>
    </dsp:sp>
    <dsp:sp modelId="{0E39C281-958B-40AF-A199-1402D24FAD05}">
      <dsp:nvSpPr>
        <dsp:cNvPr id="0" name=""/>
        <dsp:cNvSpPr/>
      </dsp:nvSpPr>
      <dsp:spPr>
        <a:xfrm>
          <a:off x="0" y="3609003"/>
          <a:ext cx="6564888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8435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600" kern="1200" dirty="0"/>
        </a:p>
      </dsp:txBody>
      <dsp:txXfrm>
        <a:off x="0" y="3609003"/>
        <a:ext cx="6564888" cy="331200"/>
      </dsp:txXfrm>
    </dsp:sp>
    <dsp:sp modelId="{68F9E9E8-5CDE-4AB0-88E2-703B5BB7EB4A}">
      <dsp:nvSpPr>
        <dsp:cNvPr id="0" name=""/>
        <dsp:cNvSpPr/>
      </dsp:nvSpPr>
      <dsp:spPr>
        <a:xfrm>
          <a:off x="0" y="3887738"/>
          <a:ext cx="6564888" cy="2018051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Create Point Feature Classes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arcpy.MakeTableView_management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arcpy.management.XYTableToPoint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arcpy.da.InsertCursor (with geometry token)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irows.insertRow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98513" y="3986251"/>
        <a:ext cx="6367862" cy="18210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55CC5A-45A3-46E8-9537-37AC4CD9F9FC}">
      <dsp:nvSpPr>
        <dsp:cNvPr id="0" name=""/>
        <dsp:cNvSpPr/>
      </dsp:nvSpPr>
      <dsp:spPr>
        <a:xfrm>
          <a:off x="0" y="4187534"/>
          <a:ext cx="1623218" cy="91613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443" tIns="149352" rIns="115443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Export</a:t>
          </a:r>
        </a:p>
      </dsp:txBody>
      <dsp:txXfrm>
        <a:off x="0" y="4187534"/>
        <a:ext cx="1623218" cy="916130"/>
      </dsp:txXfrm>
    </dsp:sp>
    <dsp:sp modelId="{0810374B-8F5C-4A94-9057-3B4E5B2DEC63}">
      <dsp:nvSpPr>
        <dsp:cNvPr id="0" name=""/>
        <dsp:cNvSpPr/>
      </dsp:nvSpPr>
      <dsp:spPr>
        <a:xfrm>
          <a:off x="1623218" y="4187534"/>
          <a:ext cx="4869656" cy="916130"/>
        </a:xfrm>
        <a:prstGeom prst="rect">
          <a:avLst/>
        </a:prstGeom>
        <a:solidFill>
          <a:srgbClr val="9FB7E1">
            <a:alpha val="89804"/>
          </a:srgb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80" tIns="266700" rIns="98780" bIns="26670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Export Global and Local Event Maps </a:t>
          </a:r>
        </a:p>
      </dsp:txBody>
      <dsp:txXfrm>
        <a:off x="1623218" y="4187534"/>
        <a:ext cx="4869656" cy="916130"/>
      </dsp:txXfrm>
    </dsp:sp>
    <dsp:sp modelId="{2824AC3A-DB43-4AED-8CDD-A590AD9DEEE1}">
      <dsp:nvSpPr>
        <dsp:cNvPr id="0" name=""/>
        <dsp:cNvSpPr/>
      </dsp:nvSpPr>
      <dsp:spPr>
        <a:xfrm rot="10800000">
          <a:off x="0" y="2792268"/>
          <a:ext cx="1623218" cy="140900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443" tIns="149352" rIns="115443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Set Extent</a:t>
          </a:r>
        </a:p>
      </dsp:txBody>
      <dsp:txXfrm rot="-10800000">
        <a:off x="0" y="2792268"/>
        <a:ext cx="1623218" cy="915855"/>
      </dsp:txXfrm>
    </dsp:sp>
    <dsp:sp modelId="{C34E2191-29F1-47AA-935E-B5EF739ACC81}">
      <dsp:nvSpPr>
        <dsp:cNvPr id="0" name=""/>
        <dsp:cNvSpPr/>
      </dsp:nvSpPr>
      <dsp:spPr>
        <a:xfrm>
          <a:off x="1623218" y="2792268"/>
          <a:ext cx="4869656" cy="91585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80" tIns="266700" rIns="98780" bIns="26670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Set Geographic Extent of Events</a:t>
          </a:r>
        </a:p>
      </dsp:txBody>
      <dsp:txXfrm>
        <a:off x="1623218" y="2792268"/>
        <a:ext cx="4869656" cy="915855"/>
      </dsp:txXfrm>
    </dsp:sp>
    <dsp:sp modelId="{6B42D168-2830-4855-B194-EBFFA9CF320B}">
      <dsp:nvSpPr>
        <dsp:cNvPr id="0" name=""/>
        <dsp:cNvSpPr/>
      </dsp:nvSpPr>
      <dsp:spPr>
        <a:xfrm rot="10800000">
          <a:off x="0" y="1397001"/>
          <a:ext cx="1623218" cy="140900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443" tIns="149352" rIns="115443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Retrieve Values</a:t>
          </a:r>
        </a:p>
      </dsp:txBody>
      <dsp:txXfrm rot="-10800000">
        <a:off x="0" y="1397001"/>
        <a:ext cx="1623218" cy="915855"/>
      </dsp:txXfrm>
    </dsp:sp>
    <dsp:sp modelId="{06DDD01D-D5B9-46A0-B8E4-2C1E17EC70DE}">
      <dsp:nvSpPr>
        <dsp:cNvPr id="0" name=""/>
        <dsp:cNvSpPr/>
      </dsp:nvSpPr>
      <dsp:spPr>
        <a:xfrm>
          <a:off x="1623218" y="1397001"/>
          <a:ext cx="4869656" cy="915855"/>
        </a:xfrm>
        <a:prstGeom prst="rect">
          <a:avLst/>
        </a:prstGeom>
        <a:solidFill>
          <a:srgbClr val="E5EBF7">
            <a:alpha val="89804"/>
          </a:srgbClr>
        </a:solidFill>
        <a:ln w="1270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80" tIns="266700" rIns="98780" bIns="26670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Retrieve Real-time Layer Attribute Values </a:t>
          </a:r>
        </a:p>
      </dsp:txBody>
      <dsp:txXfrm>
        <a:off x="1623218" y="1397001"/>
        <a:ext cx="4869656" cy="915855"/>
      </dsp:txXfrm>
    </dsp:sp>
    <dsp:sp modelId="{00BF7262-28D1-49ED-B214-55932A0913C7}">
      <dsp:nvSpPr>
        <dsp:cNvPr id="0" name=""/>
        <dsp:cNvSpPr/>
      </dsp:nvSpPr>
      <dsp:spPr>
        <a:xfrm rot="10800000">
          <a:off x="0" y="1735"/>
          <a:ext cx="1623218" cy="140900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/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443" tIns="149352" rIns="115443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Prepare Layout</a:t>
          </a:r>
        </a:p>
      </dsp:txBody>
      <dsp:txXfrm rot="-10800000">
        <a:off x="0" y="1735"/>
        <a:ext cx="1623218" cy="915855"/>
      </dsp:txXfrm>
    </dsp:sp>
    <dsp:sp modelId="{6537580D-EFBE-403E-A1B6-AEC4FBC51ABB}">
      <dsp:nvSpPr>
        <dsp:cNvPr id="0" name=""/>
        <dsp:cNvSpPr/>
      </dsp:nvSpPr>
      <dsp:spPr>
        <a:xfrm>
          <a:off x="1623218" y="1735"/>
          <a:ext cx="4869656" cy="915855"/>
        </a:xfrm>
        <a:prstGeom prst="rect">
          <a:avLst/>
        </a:prstGeom>
        <a:solidFill>
          <a:srgbClr val="D0DBF0">
            <a:alpha val="89804"/>
          </a:srgb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780" tIns="266700" rIns="98780" bIns="26670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Assign Variables for Map Layers / Elements</a:t>
          </a:r>
        </a:p>
      </dsp:txBody>
      <dsp:txXfrm>
        <a:off x="1623218" y="1735"/>
        <a:ext cx="4869656" cy="9158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1F450-20F9-4AE8-8357-A12ECBD28841}">
      <dsp:nvSpPr>
        <dsp:cNvPr id="0" name=""/>
        <dsp:cNvSpPr/>
      </dsp:nvSpPr>
      <dsp:spPr>
        <a:xfrm>
          <a:off x="0" y="0"/>
          <a:ext cx="6492875" cy="1031940"/>
        </a:xfrm>
        <a:prstGeom prst="roundRect">
          <a:avLst/>
        </a:prstGeom>
        <a:solidFill>
          <a:srgbClr val="81736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Sorted Order of Cumulative Base Table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May Result in Lengthy Search Times</a:t>
          </a:r>
        </a:p>
      </dsp:txBody>
      <dsp:txXfrm>
        <a:off x="50375" y="50375"/>
        <a:ext cx="6392125" cy="931190"/>
      </dsp:txXfrm>
    </dsp:sp>
    <dsp:sp modelId="{6872FB33-5B3D-4185-A66A-C2409A558B31}">
      <dsp:nvSpPr>
        <dsp:cNvPr id="0" name=""/>
        <dsp:cNvSpPr/>
      </dsp:nvSpPr>
      <dsp:spPr>
        <a:xfrm>
          <a:off x="0" y="1036518"/>
          <a:ext cx="6492875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400" kern="1200" dirty="0"/>
        </a:p>
      </dsp:txBody>
      <dsp:txXfrm>
        <a:off x="0" y="1036518"/>
        <a:ext cx="6492875" cy="298080"/>
      </dsp:txXfrm>
    </dsp:sp>
    <dsp:sp modelId="{773CB50B-3E6C-4553-9EDC-44EB0F960CA9}">
      <dsp:nvSpPr>
        <dsp:cNvPr id="0" name=""/>
        <dsp:cNvSpPr/>
      </dsp:nvSpPr>
      <dsp:spPr>
        <a:xfrm>
          <a:off x="0" y="1322353"/>
          <a:ext cx="6492875" cy="1031940"/>
        </a:xfrm>
        <a:prstGeom prst="roundRect">
          <a:avLst/>
        </a:prstGeom>
        <a:solidFill>
          <a:srgbClr val="B1A7A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Map Feature Reliability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Intermittent Problem: Point Feature Missing on Map </a:t>
          </a:r>
        </a:p>
      </dsp:txBody>
      <dsp:txXfrm>
        <a:off x="50375" y="1372728"/>
        <a:ext cx="6392125" cy="931190"/>
      </dsp:txXfrm>
    </dsp:sp>
    <dsp:sp modelId="{0E39C281-958B-40AF-A199-1402D24FAD05}">
      <dsp:nvSpPr>
        <dsp:cNvPr id="0" name=""/>
        <dsp:cNvSpPr/>
      </dsp:nvSpPr>
      <dsp:spPr>
        <a:xfrm>
          <a:off x="0" y="2366539"/>
          <a:ext cx="6492875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400" kern="1200" dirty="0"/>
        </a:p>
      </dsp:txBody>
      <dsp:txXfrm>
        <a:off x="0" y="2366539"/>
        <a:ext cx="6492875" cy="298080"/>
      </dsp:txXfrm>
    </dsp:sp>
    <dsp:sp modelId="{68F9E9E8-5CDE-4AB0-88E2-703B5BB7EB4A}">
      <dsp:nvSpPr>
        <dsp:cNvPr id="0" name=""/>
        <dsp:cNvSpPr/>
      </dsp:nvSpPr>
      <dsp:spPr>
        <a:xfrm>
          <a:off x="0" y="2664619"/>
          <a:ext cx="6492875" cy="1031940"/>
        </a:xfrm>
        <a:prstGeom prst="roundRect">
          <a:avLst/>
        </a:prstGeom>
        <a:solidFill>
          <a:srgbClr val="8786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Spatial Reference of Exported Maps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 Customized According to Map Extent</a:t>
          </a:r>
        </a:p>
      </dsp:txBody>
      <dsp:txXfrm>
        <a:off x="50375" y="2714994"/>
        <a:ext cx="6392125" cy="931190"/>
      </dsp:txXfrm>
    </dsp:sp>
    <dsp:sp modelId="{CC2E7003-B50A-4C60-9952-5A4413A92F30}">
      <dsp:nvSpPr>
        <dsp:cNvPr id="0" name=""/>
        <dsp:cNvSpPr/>
      </dsp:nvSpPr>
      <dsp:spPr>
        <a:xfrm>
          <a:off x="0" y="3696559"/>
          <a:ext cx="6492875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400" kern="1200" dirty="0"/>
        </a:p>
      </dsp:txBody>
      <dsp:txXfrm>
        <a:off x="0" y="3696559"/>
        <a:ext cx="6492875" cy="298080"/>
      </dsp:txXfrm>
    </dsp:sp>
    <dsp:sp modelId="{A9714F81-9A35-48E2-9FDA-6E5DF13A8ECC}">
      <dsp:nvSpPr>
        <dsp:cNvPr id="0" name=""/>
        <dsp:cNvSpPr/>
      </dsp:nvSpPr>
      <dsp:spPr>
        <a:xfrm>
          <a:off x="0" y="3994639"/>
          <a:ext cx="6492875" cy="1031940"/>
        </a:xfrm>
        <a:prstGeom prst="roundRect">
          <a:avLst/>
        </a:prstGeom>
        <a:solidFill>
          <a:srgbClr val="67666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Exception Code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 Customized for URL Request / Internet Issues</a:t>
          </a:r>
        </a:p>
      </dsp:txBody>
      <dsp:txXfrm>
        <a:off x="50375" y="4045014"/>
        <a:ext cx="6392125" cy="931190"/>
      </dsp:txXfrm>
    </dsp:sp>
    <dsp:sp modelId="{1527C082-8E5A-48AF-959A-B7D5874C9E72}">
      <dsp:nvSpPr>
        <dsp:cNvPr id="0" name=""/>
        <dsp:cNvSpPr/>
      </dsp:nvSpPr>
      <dsp:spPr>
        <a:xfrm>
          <a:off x="0" y="5026579"/>
          <a:ext cx="6492875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400" kern="1200" dirty="0"/>
        </a:p>
      </dsp:txBody>
      <dsp:txXfrm>
        <a:off x="0" y="5026579"/>
        <a:ext cx="6492875" cy="298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4F7C-B741-4707-BBBC-9110F7ED57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B33218-F089-484F-91FB-485D8A292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8EAF0-05D0-416D-9D50-32D50D139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48DAD-A7FF-48E3-B721-F66776BC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024F7-72A2-469E-B8E5-C8FB1404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2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52EC7-0DEB-4DE8-8B7A-003925C8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6277B-3DAD-4ACA-991F-4F26C2D70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C3552-6FA3-4BC4-AA70-35FC69641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54D78-51BE-49EC-818B-FD0C941C5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49F5A-F3C9-4E40-94A6-384600777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28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22810-D968-4EA6-8170-A4AFB3E57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B01C2-F2C7-4B11-B3B9-2387E1DB7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BAAE7-0369-45C6-A566-2CD91FD28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B2585-B49F-4183-9BAF-D0387FDB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AB0D9-68AE-4DB7-BE82-0053F1BC7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49AB7-12D0-4F35-B95F-2275E36ED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0964A-BA6F-421C-BF56-7CBF42C6C4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54AEF-49ED-45E3-AA63-4978E9255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D4713-6D08-420E-99B4-FCB8D74C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7C61A-DEAE-4AEE-9DAA-2AC89A95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F0CC5B-F7DF-427E-8D94-50FCC196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4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D77C3-3E66-4B7A-9906-F67731794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64B92-87B7-42EA-99BD-21364151E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91D0AB-4789-4E3D-9292-BB6E40ACB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65B86-77A8-4C28-BE90-9F17EBACF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8BEDF8-EC03-4B72-A91D-81A7734EC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0ECD41-2F4F-4783-8722-436044E82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B8D33-7250-4BE0-AE33-F6526E1B3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B5CA4F-DBFE-4D9B-9CF7-8B69E3835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6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CB899-4F15-4037-A7B3-4B6558C85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39D8CD-849A-4C58-95A8-EEAF10433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8C9051-42CB-4A77-B084-206A1B7E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7C024-A7B7-448C-9BC8-F28D28302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56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974F39-89C3-44E3-BFF1-DEF311AF9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7CA3F1-C70D-4502-BCC0-3D08B514F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C19D5-94A3-4C31-8772-1F61CA861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6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1E372-77A9-4CE2-92E2-03CC9A41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C882A-38C7-4EF8-B048-5FD150B8F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F1040-9C4F-4147-B799-5647F8E45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8A987-0671-4113-AC33-5E1D5DA8F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6C099-005D-4B89-9504-0E0C62C52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3F2F8E-098B-4D69-A338-DF287EC01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1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7252A-FAE6-4267-831C-8D4A81FB4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6C6F8D-74DD-498D-933A-8B9B3B3732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C3A7C-39B2-4E71-836C-A8B87062F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F4530-8E96-4B4D-81DD-777E14B5F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4EAF0-8D3E-4662-8A5D-3606F4725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75FDE-7BA3-413C-B2DA-47675A8CF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1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CE64-77F7-436A-98A8-27CF2AEA2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8278C9-F0A9-42F1-95C9-E130C1375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031BA-F03A-40A5-8B99-C4641668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2E209-ABC9-4F00-B80A-5BBE6C4FC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D6B6C-9A36-4AE9-949F-B41CB5A60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4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47E59B-DEE5-4AB1-9827-0919716238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47ED89-B2F7-4919-AC5A-332DD6993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80EC7-A976-4CAB-858B-77727D3E2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B4D38-AB47-4B1B-BB0F-D0CE5D9ED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9787C-4536-4070-AD7A-74357F22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9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95BF4A-0F67-4A64-9178-E0E83132B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37D1F-47D9-4989-BC95-85A9D0F75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2AB42-1F09-42B9-A158-A71FB9F87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23DC9-E475-41C7-826A-11217753CD19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A4A02-D812-4F1E-8F3A-023423134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B07A6-BB26-4493-8B08-0A6BEBA9F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8795F-34E4-419A-B1DB-4E9F4736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8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community.esri.com/people/jbarrette-esristaf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unity.esri.com/ideas/12767-allow-arcpymp-to-modify-spatial-reference-property-of-mapmapframe#comment-81796" TargetMode="Externa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FC2BD-6D41-4685-9842-DF484718AB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2353" y="987819"/>
            <a:ext cx="4273798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5600" dirty="0"/>
              <a:t>Mapping Significant Earthquakes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1D6F0-B613-4385-B02B-8C161D3C2B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029533"/>
            <a:ext cx="4645250" cy="1371142"/>
          </a:xfrm>
        </p:spPr>
        <p:txBody>
          <a:bodyPr anchor="t">
            <a:normAutofit fontScale="92500"/>
          </a:bodyPr>
          <a:lstStyle/>
          <a:p>
            <a:pPr algn="l"/>
            <a:endParaRPr lang="en-US" sz="2000" dirty="0"/>
          </a:p>
          <a:p>
            <a:pPr algn="l"/>
            <a:r>
              <a:rPr lang="en-US" sz="2200" dirty="0"/>
              <a:t>Processing USGS GeoJSON Real-time Feeds</a:t>
            </a:r>
          </a:p>
          <a:p>
            <a:pPr algn="l"/>
            <a:r>
              <a:rPr lang="en-US" sz="2200" dirty="0"/>
              <a:t> Using ArcPy Scripts</a:t>
            </a:r>
          </a:p>
        </p:txBody>
      </p:sp>
      <p:pic>
        <p:nvPicPr>
          <p:cNvPr id="6" name="Picture 5" descr="A snow covered mountain&#10;&#10;Description automatically generated">
            <a:extLst>
              <a:ext uri="{FF2B5EF4-FFF2-40B4-BE49-F238E27FC236}">
                <a16:creationId xmlns:a16="http://schemas.microsoft.com/office/drawing/2014/main" id="{9729878D-60A0-435A-8D45-6CFDAC0232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2" r="30432" b="-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92A215-B397-4474-A7E3-182523036738}"/>
              </a:ext>
            </a:extLst>
          </p:cNvPr>
          <p:cNvSpPr txBox="1"/>
          <p:nvPr/>
        </p:nvSpPr>
        <p:spPr>
          <a:xfrm>
            <a:off x="10406383" y="5648325"/>
            <a:ext cx="1440537" cy="885826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Aleta March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GEOG 375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Spring 2020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6B878-F93F-4968-B386-2CBA9ABDE5EE}"/>
              </a:ext>
            </a:extLst>
          </p:cNvPr>
          <p:cNvSpPr txBox="1"/>
          <p:nvPr/>
        </p:nvSpPr>
        <p:spPr>
          <a:xfrm>
            <a:off x="2743696" y="6322459"/>
            <a:ext cx="218611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57A7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Seismic Monitoring Station   Northern California Seismic Network  U.S.G.S., Menlo Park, CA http://ncedc.org/</a:t>
            </a:r>
          </a:p>
        </p:txBody>
      </p:sp>
    </p:spTree>
    <p:extLst>
      <p:ext uri="{BB962C8B-B14F-4D97-AF65-F5344CB8AC3E}">
        <p14:creationId xmlns:p14="http://schemas.microsoft.com/office/powerpoint/2010/main" val="2974030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Overview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AC9B8F2-651F-4486-AC77-1D1597E52B07}"/>
              </a:ext>
            </a:extLst>
          </p:cNvPr>
          <p:cNvSpPr/>
          <p:nvPr/>
        </p:nvSpPr>
        <p:spPr>
          <a:xfrm>
            <a:off x="4739280" y="1606187"/>
            <a:ext cx="6631088" cy="3632563"/>
          </a:xfrm>
          <a:prstGeom prst="roundRect">
            <a:avLst/>
          </a:prstGeom>
          <a:solidFill>
            <a:srgbClr val="5B9BD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dirty="0"/>
              <a:t>The purpose of this project was to utilize a  stand-alone Python </a:t>
            </a:r>
            <a:r>
              <a:rPr lang="en-US" sz="2800" dirty="0">
                <a:solidFill>
                  <a:schemeClr val="bg1"/>
                </a:solidFill>
              </a:rPr>
              <a:t>script to retrieve real-time GeoJSON data from the USGS Earthquake Hazards website in order to create and export maps showing the location and magnitude of significant earthquakes worldwide.</a:t>
            </a:r>
            <a:r>
              <a:rPr lang="en-US" sz="28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222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B2A3612-9C97-4646-BE0C-DFFA8F454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BA385B-443C-44DC-84CA-02C874B2B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3850154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Workflow 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4778B3-633B-447D-97F9-9FB16675C1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2723257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0225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Workflow Detail</a:t>
            </a: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Begin with GeoJSON Data</a:t>
            </a:r>
          </a:p>
        </p:txBody>
      </p:sp>
      <p:pic>
        <p:nvPicPr>
          <p:cNvPr id="14" name="Content Placeholder 11">
            <a:extLst>
              <a:ext uri="{FF2B5EF4-FFF2-40B4-BE49-F238E27FC236}">
                <a16:creationId xmlns:a16="http://schemas.microsoft.com/office/drawing/2014/main" id="{0085FABB-B3EC-446F-8962-39C6CB609A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2105" y="922046"/>
            <a:ext cx="5025486" cy="5013906"/>
          </a:xfrm>
        </p:spPr>
      </p:pic>
    </p:spTree>
    <p:extLst>
      <p:ext uri="{BB962C8B-B14F-4D97-AF65-F5344CB8AC3E}">
        <p14:creationId xmlns:p14="http://schemas.microsoft.com/office/powerpoint/2010/main" val="3796174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Workflow Detail</a:t>
            </a: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Transform Using Geoprocesses</a:t>
            </a:r>
            <a:br>
              <a:rPr lang="en-US" sz="3200" dirty="0">
                <a:solidFill>
                  <a:srgbClr val="FFFFFF"/>
                </a:solidFill>
              </a:rPr>
            </a:br>
            <a:endParaRPr lang="en-US" sz="32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4778B3-633B-447D-97F9-9FB16675C1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15252"/>
              </p:ext>
            </p:extLst>
          </p:nvPr>
        </p:nvGraphicFramePr>
        <p:xfrm>
          <a:off x="4938729" y="304469"/>
          <a:ext cx="6564888" cy="5979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9480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Workflow Detail</a:t>
            </a: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Result: Point Features</a:t>
            </a:r>
          </a:p>
        </p:txBody>
      </p:sp>
      <p:pic>
        <p:nvPicPr>
          <p:cNvPr id="14" name="Content Placeholder 11">
            <a:extLst>
              <a:ext uri="{FF2B5EF4-FFF2-40B4-BE49-F238E27FC236}">
                <a16:creationId xmlns:a16="http://schemas.microsoft.com/office/drawing/2014/main" id="{0085FABB-B3EC-446F-8962-39C6CB609A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3804" y="1359673"/>
            <a:ext cx="6989197" cy="4245997"/>
          </a:xfrm>
        </p:spPr>
      </p:pic>
    </p:spTree>
    <p:extLst>
      <p:ext uri="{BB962C8B-B14F-4D97-AF65-F5344CB8AC3E}">
        <p14:creationId xmlns:p14="http://schemas.microsoft.com/office/powerpoint/2010/main" val="705702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Workflow Overview Part II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Create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Map Series</a:t>
            </a:r>
            <a:br>
              <a:rPr lang="en-US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4778B3-633B-447D-97F9-9FB16675C1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560327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6271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Global Map</a:t>
            </a:r>
          </a:p>
        </p:txBody>
      </p:sp>
      <p:pic>
        <p:nvPicPr>
          <p:cNvPr id="7" name="Content Placeholder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25CDF05-385D-47CF-BD6F-D5D85C7A9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69" y="914399"/>
            <a:ext cx="6517311" cy="5029200"/>
          </a:xfrm>
        </p:spPr>
      </p:pic>
    </p:spTree>
    <p:extLst>
      <p:ext uri="{BB962C8B-B14F-4D97-AF65-F5344CB8AC3E}">
        <p14:creationId xmlns:p14="http://schemas.microsoft.com/office/powerpoint/2010/main" val="115884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Local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Real-time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Event Map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9FBFB8C2-3ACF-4042-9449-2152C5023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871" y="914399"/>
            <a:ext cx="6519109" cy="5029200"/>
          </a:xfrm>
        </p:spPr>
      </p:pic>
    </p:spTree>
    <p:extLst>
      <p:ext uri="{BB962C8B-B14F-4D97-AF65-F5344CB8AC3E}">
        <p14:creationId xmlns:p14="http://schemas.microsoft.com/office/powerpoint/2010/main" val="3268796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Local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Real-time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Event Map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F9ECF9-946F-44FE-A00E-DAB9F6A88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6513" y="826475"/>
            <a:ext cx="6525190" cy="5017038"/>
          </a:xfrm>
        </p:spPr>
      </p:pic>
    </p:spTree>
    <p:extLst>
      <p:ext uri="{BB962C8B-B14F-4D97-AF65-F5344CB8AC3E}">
        <p14:creationId xmlns:p14="http://schemas.microsoft.com/office/powerpoint/2010/main" val="432853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Problems and Deficiencies</a:t>
            </a: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endParaRPr lang="en-US" sz="32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4778B3-633B-447D-97F9-9FB16675C1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3675280"/>
              </p:ext>
            </p:extLst>
          </p:nvPr>
        </p:nvGraphicFramePr>
        <p:xfrm>
          <a:off x="5010742" y="573881"/>
          <a:ext cx="6492875" cy="5329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6786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A652D-B7B8-4434-8C0F-058100AF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Base Table Order: Ascending</a:t>
            </a:r>
            <a:endParaRPr lang="en-US" sz="3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1C4E0D1-3492-405C-A899-A0201C6FEB6E}"/>
              </a:ext>
            </a:extLst>
          </p:cNvPr>
          <p:cNvSpPr/>
          <p:nvPr/>
        </p:nvSpPr>
        <p:spPr>
          <a:xfrm>
            <a:off x="593610" y="2121763"/>
            <a:ext cx="3822192" cy="37730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Most recent event at bottom of list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 from InsertRow adding new rows to bottom of table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sort order remains constant throughout update cycles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Drawback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update search will become  longer as number of rows increase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most matches for updates are found in recent events (at bottom)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F284A66-40BB-4545-B3EF-29B9706FD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1360" y="1001691"/>
            <a:ext cx="6559296" cy="10431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8E2476-8EA0-42DC-A2CC-1F6803D6FB7F}"/>
              </a:ext>
            </a:extLst>
          </p:cNvPr>
          <p:cNvSpPr txBox="1"/>
          <p:nvPr/>
        </p:nvSpPr>
        <p:spPr>
          <a:xfrm>
            <a:off x="947447" y="2799889"/>
            <a:ext cx="4933490" cy="2987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Content Placeholder 11">
            <a:extLst>
              <a:ext uri="{FF2B5EF4-FFF2-40B4-BE49-F238E27FC236}">
                <a16:creationId xmlns:a16="http://schemas.microsoft.com/office/drawing/2014/main" id="{4D24D1E7-6700-48EF-B25B-9B291E37B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1015" y="3887294"/>
            <a:ext cx="6596652" cy="23121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2E55A1-2272-4847-A192-8EF8E1AACB38}"/>
              </a:ext>
            </a:extLst>
          </p:cNvPr>
          <p:cNvSpPr txBox="1"/>
          <p:nvPr/>
        </p:nvSpPr>
        <p:spPr>
          <a:xfrm>
            <a:off x="5151358" y="788972"/>
            <a:ext cx="469981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Real-time Table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Descending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Order by Date/Time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FBB046-7294-4DBF-B10B-1FE9D76DA59D}"/>
              </a:ext>
            </a:extLst>
          </p:cNvPr>
          <p:cNvSpPr txBox="1"/>
          <p:nvPr/>
        </p:nvSpPr>
        <p:spPr>
          <a:xfrm>
            <a:off x="5111015" y="3646887"/>
            <a:ext cx="433425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Base Table in Ascending Order by Date/Time</a:t>
            </a:r>
          </a:p>
        </p:txBody>
      </p:sp>
      <p:sp>
        <p:nvSpPr>
          <p:cNvPr id="6" name="Callout: Down Arrow 5">
            <a:extLst>
              <a:ext uri="{FF2B5EF4-FFF2-40B4-BE49-F238E27FC236}">
                <a16:creationId xmlns:a16="http://schemas.microsoft.com/office/drawing/2014/main" id="{4E0BC414-B947-4C9E-B91C-0F20B7A4C069}"/>
              </a:ext>
            </a:extLst>
          </p:cNvPr>
          <p:cNvSpPr/>
          <p:nvPr/>
        </p:nvSpPr>
        <p:spPr>
          <a:xfrm>
            <a:off x="5151359" y="2922060"/>
            <a:ext cx="3388341" cy="516835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 From List to Bottom of Table </a:t>
            </a:r>
          </a:p>
        </p:txBody>
      </p:sp>
      <p:sp>
        <p:nvSpPr>
          <p:cNvPr id="13" name="Callout: Down Arrow 12">
            <a:extLst>
              <a:ext uri="{FF2B5EF4-FFF2-40B4-BE49-F238E27FC236}">
                <a16:creationId xmlns:a16="http://schemas.microsoft.com/office/drawing/2014/main" id="{860A2308-6278-441F-8C22-E1243D0D443D}"/>
              </a:ext>
            </a:extLst>
          </p:cNvPr>
          <p:cNvSpPr/>
          <p:nvPr/>
        </p:nvSpPr>
        <p:spPr>
          <a:xfrm>
            <a:off x="5151358" y="2255001"/>
            <a:ext cx="3388341" cy="516835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Copy New Row Tuple to List</a:t>
            </a:r>
          </a:p>
        </p:txBody>
      </p:sp>
    </p:spTree>
    <p:extLst>
      <p:ext uri="{BB962C8B-B14F-4D97-AF65-F5344CB8AC3E}">
        <p14:creationId xmlns:p14="http://schemas.microsoft.com/office/powerpoint/2010/main" val="1224333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A652D-B7B8-4434-8C0F-058100AF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Map Feature Reliability</a:t>
            </a:r>
            <a:endParaRPr lang="en-US" sz="3600" kern="1200" dirty="0">
              <a:solidFill>
                <a:schemeClr val="bg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1C4E0D1-3492-405C-A899-A0201C6FEB6E}"/>
              </a:ext>
            </a:extLst>
          </p:cNvPr>
          <p:cNvSpPr/>
          <p:nvPr/>
        </p:nvSpPr>
        <p:spPr>
          <a:xfrm>
            <a:off x="593610" y="2121763"/>
            <a:ext cx="3822192" cy="37730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Event Missing from Map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Infrequent 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Unexplained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Data Format Appears Same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Input and Processed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Only Common Element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USGS ID Prefix: “ci”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685800" lvl="2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sz="1200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8E2476-8EA0-42DC-A2CC-1F6803D6FB7F}"/>
              </a:ext>
            </a:extLst>
          </p:cNvPr>
          <p:cNvSpPr txBox="1"/>
          <p:nvPr/>
        </p:nvSpPr>
        <p:spPr>
          <a:xfrm>
            <a:off x="947447" y="2843435"/>
            <a:ext cx="4933490" cy="2987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8A5ED69-BE54-43F7-BDA4-3DF4EC46C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8344" y="648592"/>
            <a:ext cx="6630742" cy="5126287"/>
          </a:xfrm>
          <a:prstGeom prst="rect">
            <a:avLst/>
          </a:prstGeom>
          <a:ln>
            <a:noFill/>
          </a:ln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672722EC-F6D6-4F2A-9868-F257ABB7F70C}"/>
              </a:ext>
            </a:extLst>
          </p:cNvPr>
          <p:cNvSpPr/>
          <p:nvPr/>
        </p:nvSpPr>
        <p:spPr>
          <a:xfrm>
            <a:off x="7659150" y="2988757"/>
            <a:ext cx="512434" cy="526409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AF48BC-C8F3-414B-8B46-7E30794AFCE2}"/>
              </a:ext>
            </a:extLst>
          </p:cNvPr>
          <p:cNvSpPr txBox="1"/>
          <p:nvPr/>
        </p:nvSpPr>
        <p:spPr>
          <a:xfrm>
            <a:off x="6528999" y="3281429"/>
            <a:ext cx="16425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Where is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USGS ID ci390400304?</a:t>
            </a:r>
          </a:p>
        </p:txBody>
      </p:sp>
    </p:spTree>
    <p:extLst>
      <p:ext uri="{BB962C8B-B14F-4D97-AF65-F5344CB8AC3E}">
        <p14:creationId xmlns:p14="http://schemas.microsoft.com/office/powerpoint/2010/main" val="2836804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E3CBCC-AAE8-4D43-94BB-17D15ED4640F}"/>
              </a:ext>
            </a:extLst>
          </p:cNvPr>
          <p:cNvSpPr/>
          <p:nvPr/>
        </p:nvSpPr>
        <p:spPr>
          <a:xfrm>
            <a:off x="5167601" y="812384"/>
            <a:ext cx="6560572" cy="2126189"/>
          </a:xfrm>
          <a:prstGeom prst="rect">
            <a:avLst/>
          </a:prstGeom>
          <a:solidFill>
            <a:srgbClr val="9FB7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EXCELLENT DISCUSSION</a:t>
            </a:r>
          </a:p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“Allow arcpy.mp to modify spatial reference property of Map/MapFrame”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https://community.esri.com/ideas/12767-allow-arcpymp-to-modify-spatial-reference-property-of-mapmapframe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F5AA0-AAEE-4369-8561-F7CC47F77083}"/>
              </a:ext>
            </a:extLst>
          </p:cNvPr>
          <p:cNvSpPr/>
          <p:nvPr/>
        </p:nvSpPr>
        <p:spPr>
          <a:xfrm>
            <a:off x="5167601" y="3415362"/>
            <a:ext cx="6560572" cy="2126189"/>
          </a:xfrm>
          <a:prstGeom prst="rect">
            <a:avLst/>
          </a:prstGeom>
          <a:solidFill>
            <a:srgbClr val="9FB7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A652D-B7B8-4434-8C0F-058100AF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Spatial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Reference</a:t>
            </a:r>
            <a:endParaRPr lang="en-US" sz="3600" kern="1200" dirty="0">
              <a:solidFill>
                <a:schemeClr val="bg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1C4E0D1-3492-405C-A899-A0201C6FEB6E}"/>
              </a:ext>
            </a:extLst>
          </p:cNvPr>
          <p:cNvSpPr/>
          <p:nvPr/>
        </p:nvSpPr>
        <p:spPr>
          <a:xfrm>
            <a:off x="593610" y="2121763"/>
            <a:ext cx="3822192" cy="37730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Spatial Reference of Exported Maps </a:t>
            </a:r>
            <a:r>
              <a:rPr lang="en-US" sz="2200" dirty="0">
                <a:solidFill>
                  <a:srgbClr val="FF0000"/>
                </a:solidFill>
              </a:rPr>
              <a:t>Not Customized </a:t>
            </a:r>
            <a:r>
              <a:rPr lang="en-US" sz="2200" dirty="0">
                <a:solidFill>
                  <a:schemeClr val="bg1"/>
                </a:solidFill>
              </a:rPr>
              <a:t>According to  Geographic Location and Extent</a:t>
            </a: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sz="2200" dirty="0">
              <a:solidFill>
                <a:schemeClr val="bg1"/>
              </a:solidFill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Arcpy.mp Does Not Yet Provide a Way to  Change the Spatial Reference of Map Frames or Maps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Functionality Will Be Available ArcGIS Pro 2.6</a:t>
            </a:r>
            <a:endParaRPr lang="en-US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sz="1200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8E2476-8EA0-42DC-A2CC-1F6803D6FB7F}"/>
              </a:ext>
            </a:extLst>
          </p:cNvPr>
          <p:cNvSpPr txBox="1"/>
          <p:nvPr/>
        </p:nvSpPr>
        <p:spPr>
          <a:xfrm>
            <a:off x="947447" y="2799889"/>
            <a:ext cx="4933490" cy="2987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4A52349-32B5-4774-9B28-E099094DF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9044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E5E8B50-A6F9-4217-B6DA-CEFA59F37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00055"/>
            <a:ext cx="1219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3D3D3D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 descr="jbarrette-esristaff">
            <a:hlinkClick r:id="rId2" tooltip="jbarrette-esristaff"/>
            <a:extLst>
              <a:ext uri="{FF2B5EF4-FFF2-40B4-BE49-F238E27FC236}">
                <a16:creationId xmlns:a16="http://schemas.microsoft.com/office/drawing/2014/main" id="{C70BEF1B-9B17-42C3-B779-3081851E7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388" y="3537677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mployee">
            <a:extLst>
              <a:ext uri="{FF2B5EF4-FFF2-40B4-BE49-F238E27FC236}">
                <a16:creationId xmlns:a16="http://schemas.microsoft.com/office/drawing/2014/main" id="{BF9BABAA-DB62-4BE6-BD62-85EFA394D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-603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4DC21D4-CF3F-4F3B-B8EF-C6E9DC545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6102" y="3941476"/>
            <a:ext cx="6043569" cy="1483440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000" dirty="0">
              <a:solidFill>
                <a:srgbClr val="8CA9CD"/>
              </a:solidFill>
              <a:latin typeface="inherit"/>
              <a:hlinkClick r:id="rId2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000" dirty="0">
                <a:solidFill>
                  <a:srgbClr val="8CA9CD"/>
                </a:solidFill>
                <a:latin typeface="inherit"/>
                <a:hlinkClick r:id="rId2"/>
              </a:rPr>
              <a:t>jbarrette-esristaff</a:t>
            </a:r>
            <a:r>
              <a:rPr lang="en-US" altLang="en-US" sz="2000" dirty="0">
                <a:solidFill>
                  <a:srgbClr val="A9A9A9"/>
                </a:solidFill>
                <a:latin typeface="inherit"/>
              </a:rPr>
              <a:t>   </a:t>
            </a:r>
            <a:r>
              <a:rPr lang="en-US" altLang="en-US" sz="1800" dirty="0">
                <a:solidFill>
                  <a:srgbClr val="A9A9A9"/>
                </a:solidFill>
                <a:latin typeface="inherit"/>
              </a:rPr>
              <a:t>      </a:t>
            </a:r>
            <a:r>
              <a:rPr lang="en-US" altLang="en-US" sz="2000" dirty="0">
                <a:solidFill>
                  <a:srgbClr val="A9A9A9"/>
                </a:solidFill>
                <a:latin typeface="inherit"/>
              </a:rPr>
              <a:t> </a:t>
            </a:r>
            <a:r>
              <a:rPr lang="en-US" altLang="en-US" sz="2000" dirty="0">
                <a:solidFill>
                  <a:srgbClr val="A9A9A9"/>
                </a:solidFill>
                <a:latin typeface="inherit"/>
                <a:hlinkClick r:id="rId5"/>
              </a:rPr>
              <a:t>Jan 10, 2020 11:01 AM</a:t>
            </a:r>
            <a:endParaRPr lang="en-US" altLang="en-US" sz="2000" dirty="0">
              <a:solidFill>
                <a:srgbClr val="3D3D3D"/>
              </a:solidFill>
              <a:latin typeface="inherit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000" dirty="0">
                <a:solidFill>
                  <a:srgbClr val="3D3D3D"/>
                </a:solidFill>
              </a:rPr>
              <a:t>This is being planned for ArcGIS Pro 2.6.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000" dirty="0">
                <a:solidFill>
                  <a:srgbClr val="3D3D3D"/>
                </a:solidFill>
              </a:rPr>
              <a:t> Jeff - arcpy.mp team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9990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E3CBCC-AAE8-4D43-94BB-17D15ED4640F}"/>
              </a:ext>
            </a:extLst>
          </p:cNvPr>
          <p:cNvSpPr/>
          <p:nvPr/>
        </p:nvSpPr>
        <p:spPr>
          <a:xfrm>
            <a:off x="5167601" y="812384"/>
            <a:ext cx="6560572" cy="2126189"/>
          </a:xfrm>
          <a:prstGeom prst="rect">
            <a:avLst/>
          </a:prstGeom>
          <a:solidFill>
            <a:srgbClr val="9FB7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A652D-B7B8-4434-8C0F-058100AF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Spatial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Reference</a:t>
            </a:r>
            <a:endParaRPr lang="en-US" sz="3600" kern="1200" dirty="0">
              <a:solidFill>
                <a:schemeClr val="bg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1C4E0D1-3492-405C-A899-A0201C6FEB6E}"/>
              </a:ext>
            </a:extLst>
          </p:cNvPr>
          <p:cNvSpPr/>
          <p:nvPr/>
        </p:nvSpPr>
        <p:spPr>
          <a:xfrm>
            <a:off x="593610" y="2121763"/>
            <a:ext cx="3822192" cy="37730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sz="2200" dirty="0">
              <a:solidFill>
                <a:srgbClr val="FF0000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2200" dirty="0">
                <a:solidFill>
                  <a:srgbClr val="FF0000"/>
                </a:solidFill>
              </a:rPr>
              <a:t>WORKAROUND:  STEP 1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Make Duplicate Maps Each with a Different  Spatial Reference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</a:rPr>
              <a:t>GCS WGS 1984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</a:rPr>
              <a:t>WGS 1984 Mercator         Auxiliary Sphere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</a:rPr>
              <a:t>GCS North American 1983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</a:rPr>
              <a:t>USA Contiguous Lambert Conformal Conic</a:t>
            </a: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sz="1200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8E2476-8EA0-42DC-A2CC-1F6803D6FB7F}"/>
              </a:ext>
            </a:extLst>
          </p:cNvPr>
          <p:cNvSpPr txBox="1"/>
          <p:nvPr/>
        </p:nvSpPr>
        <p:spPr>
          <a:xfrm>
            <a:off x="947447" y="2799889"/>
            <a:ext cx="4933490" cy="2987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4A52349-32B5-4774-9B28-E099094DF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825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9044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E5E8B50-A6F9-4217-B6DA-CEFA59F37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00055"/>
            <a:ext cx="1219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3D3D3D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 descr="Employee">
            <a:extLst>
              <a:ext uri="{FF2B5EF4-FFF2-40B4-BE49-F238E27FC236}">
                <a16:creationId xmlns:a16="http://schemas.microsoft.com/office/drawing/2014/main" id="{BF9BABAA-DB62-4BE6-BD62-85EFA394D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-603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FE2EB3B-ADD5-4F5E-A498-7D611CF04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7601" y="429375"/>
            <a:ext cx="6560572" cy="2791096"/>
          </a:xfrm>
        </p:spPr>
      </p:pic>
      <p:pic>
        <p:nvPicPr>
          <p:cNvPr id="17" name="Content Placeholder 8">
            <a:extLst>
              <a:ext uri="{FF2B5EF4-FFF2-40B4-BE49-F238E27FC236}">
                <a16:creationId xmlns:a16="http://schemas.microsoft.com/office/drawing/2014/main" id="{6885D91D-5D64-40F8-AB4A-835C27EE0C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7601" y="3545849"/>
            <a:ext cx="6560572" cy="25234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D205E4-F82B-40E2-8189-CE3FD8542821}"/>
              </a:ext>
            </a:extLst>
          </p:cNvPr>
          <p:cNvSpPr txBox="1"/>
          <p:nvPr/>
        </p:nvSpPr>
        <p:spPr>
          <a:xfrm>
            <a:off x="5430741" y="2646428"/>
            <a:ext cx="947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WGS 84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90EF2F-FD75-4335-B8D5-7997CB34193B}"/>
              </a:ext>
            </a:extLst>
          </p:cNvPr>
          <p:cNvSpPr txBox="1"/>
          <p:nvPr/>
        </p:nvSpPr>
        <p:spPr>
          <a:xfrm>
            <a:off x="5430741" y="5520549"/>
            <a:ext cx="947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NAD 83</a:t>
            </a:r>
          </a:p>
        </p:txBody>
      </p:sp>
    </p:spTree>
    <p:extLst>
      <p:ext uri="{BB962C8B-B14F-4D97-AF65-F5344CB8AC3E}">
        <p14:creationId xmlns:p14="http://schemas.microsoft.com/office/powerpoint/2010/main" val="2205425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E3CBCC-AAE8-4D43-94BB-17D15ED4640F}"/>
              </a:ext>
            </a:extLst>
          </p:cNvPr>
          <p:cNvSpPr/>
          <p:nvPr/>
        </p:nvSpPr>
        <p:spPr>
          <a:xfrm>
            <a:off x="5176261" y="303591"/>
            <a:ext cx="6560572" cy="2126189"/>
          </a:xfrm>
          <a:prstGeom prst="rect">
            <a:avLst/>
          </a:prstGeom>
          <a:solidFill>
            <a:srgbClr val="9FB7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Multiple MapFrames  / One Layout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https://community.esri.com/ideas/12767-allow-arcpymp-to-modify-spatial-reference-property-of-mapmapframe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A652D-B7B8-4434-8C0F-058100AF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Spatial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Reference</a:t>
            </a:r>
            <a:endParaRPr lang="en-US" sz="3600" kern="1200" dirty="0">
              <a:solidFill>
                <a:schemeClr val="bg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1C4E0D1-3492-405C-A899-A0201C6FEB6E}"/>
              </a:ext>
            </a:extLst>
          </p:cNvPr>
          <p:cNvSpPr/>
          <p:nvPr/>
        </p:nvSpPr>
        <p:spPr>
          <a:xfrm>
            <a:off x="593610" y="2121763"/>
            <a:ext cx="3822192" cy="3773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2200" dirty="0">
                <a:solidFill>
                  <a:srgbClr val="FF0000"/>
                </a:solidFill>
              </a:rPr>
              <a:t>WORKAROUND:  STEP 2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</a:p>
          <a:p>
            <a:pPr marL="5715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5715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Stack Multiple MapFrames (with different spatial references)  in One Layout </a:t>
            </a:r>
          </a:p>
          <a:p>
            <a:pPr marL="5715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5715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Use Python Script to Select the Correct MapFrame for the Extent of the Event Map </a:t>
            </a:r>
          </a:p>
          <a:p>
            <a:pPr marL="685800" lvl="2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sz="1200" dirty="0">
              <a:solidFill>
                <a:schemeClr val="accent4"/>
              </a:solidFill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4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8E2476-8EA0-42DC-A2CC-1F6803D6FB7F}"/>
              </a:ext>
            </a:extLst>
          </p:cNvPr>
          <p:cNvSpPr txBox="1"/>
          <p:nvPr/>
        </p:nvSpPr>
        <p:spPr>
          <a:xfrm>
            <a:off x="947447" y="2799889"/>
            <a:ext cx="4933490" cy="2987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4A52349-32B5-4774-9B28-E099094DF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9044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E5E8B50-A6F9-4217-B6DA-CEFA59F37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00055"/>
            <a:ext cx="1219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3D3D3D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7D749-17B4-4910-AA55-2165AA216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4473" y="2799888"/>
            <a:ext cx="4782360" cy="34004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B1EB53-44AB-4C2C-AE0B-4DA308E52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261" y="2799889"/>
            <a:ext cx="1523374" cy="3400445"/>
          </a:xfrm>
          <a:prstGeom prst="rect">
            <a:avLst/>
          </a:prstGeom>
        </p:spPr>
      </p:pic>
      <p:sp>
        <p:nvSpPr>
          <p:cNvPr id="18" name="Callout: Down Arrow 17">
            <a:extLst>
              <a:ext uri="{FF2B5EF4-FFF2-40B4-BE49-F238E27FC236}">
                <a16:creationId xmlns:a16="http://schemas.microsoft.com/office/drawing/2014/main" id="{84BFF1A5-2FC0-48F3-9328-A20C7AFA041E}"/>
              </a:ext>
            </a:extLst>
          </p:cNvPr>
          <p:cNvSpPr/>
          <p:nvPr/>
        </p:nvSpPr>
        <p:spPr>
          <a:xfrm>
            <a:off x="9748299" y="2679587"/>
            <a:ext cx="946205" cy="749413"/>
          </a:xfrm>
          <a:prstGeom prst="downArrowCallout">
            <a:avLst>
              <a:gd name="adj1" fmla="val 10241"/>
              <a:gd name="adj2" fmla="val 10240"/>
              <a:gd name="adj3" fmla="val 25000"/>
              <a:gd name="adj4" fmla="val 6497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Stack of MapFrames</a:t>
            </a:r>
          </a:p>
        </p:txBody>
      </p:sp>
    </p:spTree>
    <p:extLst>
      <p:ext uri="{BB962C8B-B14F-4D97-AF65-F5344CB8AC3E}">
        <p14:creationId xmlns:p14="http://schemas.microsoft.com/office/powerpoint/2010/main" val="2425244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CA6384-237F-4D2F-8058-D684869B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328182-43D6-4575-9A46-B6A0E20C0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105" y="955805"/>
            <a:ext cx="6539875" cy="456539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>
              <a:latin typeface="Script MT Bold" panose="03040602040607080904" pitchFamily="66" charset="0"/>
              <a:ea typeface="STXingkai" panose="020B0503020204020204" pitchFamily="2" charset="-122"/>
            </a:endParaRPr>
          </a:p>
          <a:p>
            <a:pPr marL="0" indent="0">
              <a:buNone/>
            </a:pPr>
            <a:r>
              <a:rPr lang="en-US" sz="3000" b="1" dirty="0">
                <a:latin typeface="Script MT Bold" panose="03040602040607080904" pitchFamily="66" charset="0"/>
                <a:ea typeface="STXingkai" panose="020B0503020204020204" pitchFamily="2" charset="-122"/>
              </a:rPr>
              <a:t>This project was a challenge!</a:t>
            </a:r>
          </a:p>
          <a:p>
            <a:pPr marL="0" indent="0">
              <a:buNone/>
            </a:pPr>
            <a:r>
              <a:rPr lang="en-US" b="1" dirty="0">
                <a:latin typeface="Script MT Bold" panose="03040602040607080904" pitchFamily="66" charset="0"/>
                <a:ea typeface="STXingkai" panose="020B0503020204020204" pitchFamily="2" charset="-122"/>
              </a:rPr>
              <a:t> </a:t>
            </a:r>
            <a:endParaRPr lang="en-US" sz="3000" b="1" dirty="0">
              <a:latin typeface="Script MT Bold" panose="03040602040607080904" pitchFamily="66" charset="0"/>
              <a:ea typeface="STXingkai" panose="020B0503020204020204" pitchFamily="2" charset="-122"/>
            </a:endParaRPr>
          </a:p>
          <a:p>
            <a:pPr marL="0" indent="0">
              <a:buNone/>
            </a:pPr>
            <a:r>
              <a:rPr lang="en-US" sz="3000" b="1" dirty="0">
                <a:latin typeface="Script MT Bold" panose="03040602040607080904" pitchFamily="66" charset="0"/>
                <a:ea typeface="STXingkai" panose="020B0503020204020204" pitchFamily="2" charset="-122"/>
              </a:rPr>
              <a:t>I would like to thank Professor Jennings for his help and support. The video sessions were just the ticket to getting me started with Python programming for GIS. </a:t>
            </a:r>
          </a:p>
          <a:p>
            <a:pPr marL="0" indent="0">
              <a:buNone/>
            </a:pPr>
            <a:endParaRPr lang="en-US" dirty="0">
              <a:latin typeface="French Script MT" panose="03020402040607040605" pitchFamily="66" charset="0"/>
              <a:ea typeface="STXingkai" panose="020B0503020204020204" pitchFamily="2" charset="-122"/>
            </a:endParaRP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8912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652</Words>
  <Application>Microsoft Office PowerPoint</Application>
  <PresentationFormat>Widescreen</PresentationFormat>
  <Paragraphs>188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French Script MT</vt:lpstr>
      <vt:lpstr>inherit</vt:lpstr>
      <vt:lpstr>Script MT Bold</vt:lpstr>
      <vt:lpstr>Office Theme</vt:lpstr>
      <vt:lpstr>Mapping Significant Earthquakes</vt:lpstr>
      <vt:lpstr>Overview</vt:lpstr>
      <vt:lpstr>PowerPoint Presentation</vt:lpstr>
      <vt:lpstr>Workflow Overview</vt:lpstr>
      <vt:lpstr>Workflow Detail  Begin with GeoJSON Data</vt:lpstr>
      <vt:lpstr>Workflow Detail  Transform Using Geoprocesses </vt:lpstr>
      <vt:lpstr>Workflow Detail  Result: Point Features</vt:lpstr>
      <vt:lpstr>Workflow Overview Part II   Create  Map Series </vt:lpstr>
      <vt:lpstr>Global Map</vt:lpstr>
      <vt:lpstr>Local  Real-time  Event Map</vt:lpstr>
      <vt:lpstr>Local  Real-time  Event Map</vt:lpstr>
      <vt:lpstr>Problems and Deficiencies   </vt:lpstr>
      <vt:lpstr>Base Table Order: Ascending</vt:lpstr>
      <vt:lpstr>Map Feature Reliability</vt:lpstr>
      <vt:lpstr>Spatial Reference</vt:lpstr>
      <vt:lpstr>Spatial Reference</vt:lpstr>
      <vt:lpstr>Spatial Reference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Mapping Significant Earthquakes</dc:title>
  <dc:creator>Aleta March</dc:creator>
  <cp:lastModifiedBy>Aleta March</cp:lastModifiedBy>
  <cp:revision>67</cp:revision>
  <dcterms:created xsi:type="dcterms:W3CDTF">2020-05-09T23:48:36Z</dcterms:created>
  <dcterms:modified xsi:type="dcterms:W3CDTF">2020-05-19T21:57:23Z</dcterms:modified>
</cp:coreProperties>
</file>