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6" r:id="rId5"/>
    <p:sldId id="258" r:id="rId6"/>
    <p:sldId id="259" r:id="rId7"/>
    <p:sldId id="262" r:id="rId8"/>
    <p:sldId id="260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5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PREME NECK PROTEKT0R" userId="231086e0f108d28b" providerId="LiveId" clId="{80F06623-EA09-4D22-AEC8-ECC86556E814}"/>
    <pc:docChg chg="custSel delSld modSld">
      <pc:chgData name="SUPREME NECK PROTEKT0R" userId="231086e0f108d28b" providerId="LiveId" clId="{80F06623-EA09-4D22-AEC8-ECC86556E814}" dt="2021-05-16T19:31:26.512" v="9" actId="1076"/>
      <pc:docMkLst>
        <pc:docMk/>
      </pc:docMkLst>
      <pc:sldChg chg="addSp modSp mod setBg">
        <pc:chgData name="SUPREME NECK PROTEKT0R" userId="231086e0f108d28b" providerId="LiveId" clId="{80F06623-EA09-4D22-AEC8-ECC86556E814}" dt="2021-05-16T19:29:56.625" v="0" actId="26606"/>
        <pc:sldMkLst>
          <pc:docMk/>
          <pc:sldMk cId="3201185508" sldId="258"/>
        </pc:sldMkLst>
        <pc:spChg chg="mod">
          <ac:chgData name="SUPREME NECK PROTEKT0R" userId="231086e0f108d28b" providerId="LiveId" clId="{80F06623-EA09-4D22-AEC8-ECC86556E814}" dt="2021-05-16T19:29:56.625" v="0" actId="26606"/>
          <ac:spMkLst>
            <pc:docMk/>
            <pc:sldMk cId="3201185508" sldId="258"/>
            <ac:spMk id="2" creationId="{F6A8ACE3-C039-433B-BB41-CE1AED98F028}"/>
          </ac:spMkLst>
        </pc:spChg>
        <pc:spChg chg="mod">
          <ac:chgData name="SUPREME NECK PROTEKT0R" userId="231086e0f108d28b" providerId="LiveId" clId="{80F06623-EA09-4D22-AEC8-ECC86556E814}" dt="2021-05-16T19:29:56.625" v="0" actId="26606"/>
          <ac:spMkLst>
            <pc:docMk/>
            <pc:sldMk cId="3201185508" sldId="258"/>
            <ac:spMk id="3" creationId="{418B9B51-081A-4F57-80D8-A86BFB1B9037}"/>
          </ac:spMkLst>
        </pc:spChg>
        <pc:spChg chg="add">
          <ac:chgData name="SUPREME NECK PROTEKT0R" userId="231086e0f108d28b" providerId="LiveId" clId="{80F06623-EA09-4D22-AEC8-ECC86556E814}" dt="2021-05-16T19:29:56.625" v="0" actId="26606"/>
          <ac:spMkLst>
            <pc:docMk/>
            <pc:sldMk cId="3201185508" sldId="258"/>
            <ac:spMk id="8" creationId="{09588DA8-065E-4F6F-8EFD-43104AB2E0CF}"/>
          </ac:spMkLst>
        </pc:spChg>
        <pc:spChg chg="add">
          <ac:chgData name="SUPREME NECK PROTEKT0R" userId="231086e0f108d28b" providerId="LiveId" clId="{80F06623-EA09-4D22-AEC8-ECC86556E814}" dt="2021-05-16T19:29:56.625" v="0" actId="26606"/>
          <ac:spMkLst>
            <pc:docMk/>
            <pc:sldMk cId="3201185508" sldId="258"/>
            <ac:spMk id="10" creationId="{C4285719-470E-454C-AF62-8323075F1F5B}"/>
          </ac:spMkLst>
        </pc:spChg>
        <pc:spChg chg="add">
          <ac:chgData name="SUPREME NECK PROTEKT0R" userId="231086e0f108d28b" providerId="LiveId" clId="{80F06623-EA09-4D22-AEC8-ECC86556E814}" dt="2021-05-16T19:29:56.625" v="0" actId="26606"/>
          <ac:spMkLst>
            <pc:docMk/>
            <pc:sldMk cId="3201185508" sldId="258"/>
            <ac:spMk id="12" creationId="{CD9FE4EF-C4D8-49A0-B2FF-81D8DB7D8A24}"/>
          </ac:spMkLst>
        </pc:spChg>
        <pc:spChg chg="add">
          <ac:chgData name="SUPREME NECK PROTEKT0R" userId="231086e0f108d28b" providerId="LiveId" clId="{80F06623-EA09-4D22-AEC8-ECC86556E814}" dt="2021-05-16T19:29:56.625" v="0" actId="26606"/>
          <ac:spMkLst>
            <pc:docMk/>
            <pc:sldMk cId="3201185508" sldId="258"/>
            <ac:spMk id="14" creationId="{4300840D-0A0B-4512-BACA-B439D5B9C57C}"/>
          </ac:spMkLst>
        </pc:spChg>
        <pc:spChg chg="add">
          <ac:chgData name="SUPREME NECK PROTEKT0R" userId="231086e0f108d28b" providerId="LiveId" clId="{80F06623-EA09-4D22-AEC8-ECC86556E814}" dt="2021-05-16T19:29:56.625" v="0" actId="26606"/>
          <ac:spMkLst>
            <pc:docMk/>
            <pc:sldMk cId="3201185508" sldId="258"/>
            <ac:spMk id="16" creationId="{D2B78728-A580-49A7-84F9-6EF6F583ADE0}"/>
          </ac:spMkLst>
        </pc:spChg>
        <pc:spChg chg="add">
          <ac:chgData name="SUPREME NECK PROTEKT0R" userId="231086e0f108d28b" providerId="LiveId" clId="{80F06623-EA09-4D22-AEC8-ECC86556E814}" dt="2021-05-16T19:29:56.625" v="0" actId="26606"/>
          <ac:spMkLst>
            <pc:docMk/>
            <pc:sldMk cId="3201185508" sldId="258"/>
            <ac:spMk id="18" creationId="{38FAA1A1-D861-433F-88FA-1E9D6FD31D11}"/>
          </ac:spMkLst>
        </pc:spChg>
        <pc:spChg chg="add">
          <ac:chgData name="SUPREME NECK PROTEKT0R" userId="231086e0f108d28b" providerId="LiveId" clId="{80F06623-EA09-4D22-AEC8-ECC86556E814}" dt="2021-05-16T19:29:56.625" v="0" actId="26606"/>
          <ac:spMkLst>
            <pc:docMk/>
            <pc:sldMk cId="3201185508" sldId="258"/>
            <ac:spMk id="20" creationId="{8D71EDA1-87BF-4D5D-AB79-F346FD19278A}"/>
          </ac:spMkLst>
        </pc:spChg>
      </pc:sldChg>
      <pc:sldChg chg="modSp mod">
        <pc:chgData name="SUPREME NECK PROTEKT0R" userId="231086e0f108d28b" providerId="LiveId" clId="{80F06623-EA09-4D22-AEC8-ECC86556E814}" dt="2021-05-16T19:31:26.512" v="9" actId="1076"/>
        <pc:sldMkLst>
          <pc:docMk/>
          <pc:sldMk cId="1002608344" sldId="259"/>
        </pc:sldMkLst>
        <pc:picChg chg="mod">
          <ac:chgData name="SUPREME NECK PROTEKT0R" userId="231086e0f108d28b" providerId="LiveId" clId="{80F06623-EA09-4D22-AEC8-ECC86556E814}" dt="2021-05-16T19:31:26.512" v="9" actId="1076"/>
          <ac:picMkLst>
            <pc:docMk/>
            <pc:sldMk cId="1002608344" sldId="259"/>
            <ac:picMk id="9" creationId="{B027D2B6-C894-4B1C-B5FA-1570867CFE46}"/>
          </ac:picMkLst>
        </pc:picChg>
        <pc:picChg chg="mod">
          <ac:chgData name="SUPREME NECK PROTEKT0R" userId="231086e0f108d28b" providerId="LiveId" clId="{80F06623-EA09-4D22-AEC8-ECC86556E814}" dt="2021-05-16T19:31:20.634" v="8" actId="1076"/>
          <ac:picMkLst>
            <pc:docMk/>
            <pc:sldMk cId="1002608344" sldId="259"/>
            <ac:picMk id="13" creationId="{0F36ECC6-570B-4100-877C-E39169E66E97}"/>
          </ac:picMkLst>
        </pc:picChg>
      </pc:sldChg>
      <pc:sldChg chg="modSp mod">
        <pc:chgData name="SUPREME NECK PROTEKT0R" userId="231086e0f108d28b" providerId="LiveId" clId="{80F06623-EA09-4D22-AEC8-ECC86556E814}" dt="2021-05-16T19:30:46.101" v="4" actId="1076"/>
        <pc:sldMkLst>
          <pc:docMk/>
          <pc:sldMk cId="591064753" sldId="263"/>
        </pc:sldMkLst>
        <pc:picChg chg="mod">
          <ac:chgData name="SUPREME NECK PROTEKT0R" userId="231086e0f108d28b" providerId="LiveId" clId="{80F06623-EA09-4D22-AEC8-ECC86556E814}" dt="2021-05-16T19:30:46.101" v="4" actId="1076"/>
          <ac:picMkLst>
            <pc:docMk/>
            <pc:sldMk cId="591064753" sldId="263"/>
            <ac:picMk id="5" creationId="{E9D111C8-535C-44DA-99EC-BB03707A05CD}"/>
          </ac:picMkLst>
        </pc:picChg>
        <pc:picChg chg="mod">
          <ac:chgData name="SUPREME NECK PROTEKT0R" userId="231086e0f108d28b" providerId="LiveId" clId="{80F06623-EA09-4D22-AEC8-ECC86556E814}" dt="2021-05-16T19:30:41.176" v="3" actId="1076"/>
          <ac:picMkLst>
            <pc:docMk/>
            <pc:sldMk cId="591064753" sldId="263"/>
            <ac:picMk id="9" creationId="{EF65E025-90EB-4332-8257-E356FC63F2EF}"/>
          </ac:picMkLst>
        </pc:picChg>
      </pc:sldChg>
      <pc:sldChg chg="del">
        <pc:chgData name="SUPREME NECK PROTEKT0R" userId="231086e0f108d28b" providerId="LiveId" clId="{80F06623-EA09-4D22-AEC8-ECC86556E814}" dt="2021-05-16T19:30:14.354" v="1" actId="2696"/>
        <pc:sldMkLst>
          <pc:docMk/>
          <pc:sldMk cId="192220556" sldId="26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F80634-C09E-46A7-B260-7947588C2F84}" type="doc">
      <dgm:prSet loTypeId="urn:microsoft.com/office/officeart/2008/layout/LinedList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2399CFF-A84F-4544-8CE6-DFA4E68A50C6}">
      <dgm:prSet/>
      <dgm:spPr/>
      <dgm:t>
        <a:bodyPr/>
        <a:lstStyle/>
        <a:p>
          <a:r>
            <a:rPr lang="en-AU" dirty="0"/>
            <a:t>Was unable to get </a:t>
          </a:r>
          <a:r>
            <a:rPr lang="en-AU" dirty="0" err="1"/>
            <a:t>GraduatedColorsRenderer</a:t>
          </a:r>
          <a:r>
            <a:rPr lang="en-AU" dirty="0"/>
            <a:t> class to work</a:t>
          </a:r>
          <a:endParaRPr lang="en-US" dirty="0"/>
        </a:p>
      </dgm:t>
    </dgm:pt>
    <dgm:pt modelId="{2FF738A1-973E-4F9E-B034-8DEEFEB1E066}" type="parTrans" cxnId="{8E798F1E-3C65-466D-A810-719BFABDCBC0}">
      <dgm:prSet/>
      <dgm:spPr/>
      <dgm:t>
        <a:bodyPr/>
        <a:lstStyle/>
        <a:p>
          <a:endParaRPr lang="en-US"/>
        </a:p>
      </dgm:t>
    </dgm:pt>
    <dgm:pt modelId="{E5EF504F-9E2D-4C12-81FA-3EDB7105A5CD}" type="sibTrans" cxnId="{8E798F1E-3C65-466D-A810-719BFABDCBC0}">
      <dgm:prSet/>
      <dgm:spPr/>
      <dgm:t>
        <a:bodyPr/>
        <a:lstStyle/>
        <a:p>
          <a:endParaRPr lang="en-US"/>
        </a:p>
      </dgm:t>
    </dgm:pt>
    <dgm:pt modelId="{68F56CB9-2C27-4177-AF63-388C5570453C}">
      <dgm:prSet/>
      <dgm:spPr/>
      <dgm:t>
        <a:bodyPr/>
        <a:lstStyle/>
        <a:p>
          <a:r>
            <a:rPr lang="en-AU"/>
            <a:t>I was hoping since all I needed to do was change the classification field I would be able to figure it out</a:t>
          </a:r>
          <a:endParaRPr lang="en-US"/>
        </a:p>
      </dgm:t>
    </dgm:pt>
    <dgm:pt modelId="{816CEEE0-FC96-4B27-B81C-46997DCBCDB6}" type="parTrans" cxnId="{F4610C9F-63E7-4C5A-A17F-F2F399011079}">
      <dgm:prSet/>
      <dgm:spPr/>
      <dgm:t>
        <a:bodyPr/>
        <a:lstStyle/>
        <a:p>
          <a:endParaRPr lang="en-US"/>
        </a:p>
      </dgm:t>
    </dgm:pt>
    <dgm:pt modelId="{F927305C-0CF9-465D-9408-6F9B093E51B3}" type="sibTrans" cxnId="{F4610C9F-63E7-4C5A-A17F-F2F399011079}">
      <dgm:prSet/>
      <dgm:spPr/>
      <dgm:t>
        <a:bodyPr/>
        <a:lstStyle/>
        <a:p>
          <a:endParaRPr lang="en-US"/>
        </a:p>
      </dgm:t>
    </dgm:pt>
    <dgm:pt modelId="{4E4697E9-8550-4C65-A91D-4D1367A6F63E}" type="pres">
      <dgm:prSet presAssocID="{B1F80634-C09E-46A7-B260-7947588C2F84}" presName="vert0" presStyleCnt="0">
        <dgm:presLayoutVars>
          <dgm:dir/>
          <dgm:animOne val="branch"/>
          <dgm:animLvl val="lvl"/>
        </dgm:presLayoutVars>
      </dgm:prSet>
      <dgm:spPr/>
    </dgm:pt>
    <dgm:pt modelId="{E88EE960-641E-4ED3-96C7-0704A2E4A881}" type="pres">
      <dgm:prSet presAssocID="{52399CFF-A84F-4544-8CE6-DFA4E68A50C6}" presName="thickLine" presStyleLbl="alignNode1" presStyleIdx="0" presStyleCnt="2"/>
      <dgm:spPr/>
    </dgm:pt>
    <dgm:pt modelId="{C87B601E-2B55-433A-AB6D-D18B329B70C4}" type="pres">
      <dgm:prSet presAssocID="{52399CFF-A84F-4544-8CE6-DFA4E68A50C6}" presName="horz1" presStyleCnt="0"/>
      <dgm:spPr/>
    </dgm:pt>
    <dgm:pt modelId="{CF360A35-4F34-43D6-B398-580B8D85ADA3}" type="pres">
      <dgm:prSet presAssocID="{52399CFF-A84F-4544-8CE6-DFA4E68A50C6}" presName="tx1" presStyleLbl="revTx" presStyleIdx="0" presStyleCnt="2"/>
      <dgm:spPr/>
    </dgm:pt>
    <dgm:pt modelId="{FB1D2BB9-853D-4F73-A391-D81721B8B1E9}" type="pres">
      <dgm:prSet presAssocID="{52399CFF-A84F-4544-8CE6-DFA4E68A50C6}" presName="vert1" presStyleCnt="0"/>
      <dgm:spPr/>
    </dgm:pt>
    <dgm:pt modelId="{1A6D21D3-001F-45C9-878C-5D64DCE29873}" type="pres">
      <dgm:prSet presAssocID="{68F56CB9-2C27-4177-AF63-388C5570453C}" presName="thickLine" presStyleLbl="alignNode1" presStyleIdx="1" presStyleCnt="2"/>
      <dgm:spPr/>
    </dgm:pt>
    <dgm:pt modelId="{F66ACF7B-E45A-4ED2-8536-47D622AE3432}" type="pres">
      <dgm:prSet presAssocID="{68F56CB9-2C27-4177-AF63-388C5570453C}" presName="horz1" presStyleCnt="0"/>
      <dgm:spPr/>
    </dgm:pt>
    <dgm:pt modelId="{D44C8A29-F69E-4215-9BB8-D0CA4A8C7F18}" type="pres">
      <dgm:prSet presAssocID="{68F56CB9-2C27-4177-AF63-388C5570453C}" presName="tx1" presStyleLbl="revTx" presStyleIdx="1" presStyleCnt="2"/>
      <dgm:spPr/>
    </dgm:pt>
    <dgm:pt modelId="{6068D351-5E0F-4B01-B3FE-2C753EA0FA71}" type="pres">
      <dgm:prSet presAssocID="{68F56CB9-2C27-4177-AF63-388C5570453C}" presName="vert1" presStyleCnt="0"/>
      <dgm:spPr/>
    </dgm:pt>
  </dgm:ptLst>
  <dgm:cxnLst>
    <dgm:cxn modelId="{8E798F1E-3C65-466D-A810-719BFABDCBC0}" srcId="{B1F80634-C09E-46A7-B260-7947588C2F84}" destId="{52399CFF-A84F-4544-8CE6-DFA4E68A50C6}" srcOrd="0" destOrd="0" parTransId="{2FF738A1-973E-4F9E-B034-8DEEFEB1E066}" sibTransId="{E5EF504F-9E2D-4C12-81FA-3EDB7105A5CD}"/>
    <dgm:cxn modelId="{9E64EB9C-DCF6-497E-B2DC-3925CD56C071}" type="presOf" srcId="{68F56CB9-2C27-4177-AF63-388C5570453C}" destId="{D44C8A29-F69E-4215-9BB8-D0CA4A8C7F18}" srcOrd="0" destOrd="0" presId="urn:microsoft.com/office/officeart/2008/layout/LinedList"/>
    <dgm:cxn modelId="{F4610C9F-63E7-4C5A-A17F-F2F399011079}" srcId="{B1F80634-C09E-46A7-B260-7947588C2F84}" destId="{68F56CB9-2C27-4177-AF63-388C5570453C}" srcOrd="1" destOrd="0" parTransId="{816CEEE0-FC96-4B27-B81C-46997DCBCDB6}" sibTransId="{F927305C-0CF9-465D-9408-6F9B093E51B3}"/>
    <dgm:cxn modelId="{E45E04CA-CB4D-4451-ADF0-2836E0F19934}" type="presOf" srcId="{52399CFF-A84F-4544-8CE6-DFA4E68A50C6}" destId="{CF360A35-4F34-43D6-B398-580B8D85ADA3}" srcOrd="0" destOrd="0" presId="urn:microsoft.com/office/officeart/2008/layout/LinedList"/>
    <dgm:cxn modelId="{891F5ACB-5F9F-48B7-9C00-7D6B14CA74A2}" type="presOf" srcId="{B1F80634-C09E-46A7-B260-7947588C2F84}" destId="{4E4697E9-8550-4C65-A91D-4D1367A6F63E}" srcOrd="0" destOrd="0" presId="urn:microsoft.com/office/officeart/2008/layout/LinedList"/>
    <dgm:cxn modelId="{2B54B40D-9CA1-4CD0-BF0A-E605A74D49D9}" type="presParOf" srcId="{4E4697E9-8550-4C65-A91D-4D1367A6F63E}" destId="{E88EE960-641E-4ED3-96C7-0704A2E4A881}" srcOrd="0" destOrd="0" presId="urn:microsoft.com/office/officeart/2008/layout/LinedList"/>
    <dgm:cxn modelId="{B9DF4926-BCD3-4D10-BC9F-ABD7E098C188}" type="presParOf" srcId="{4E4697E9-8550-4C65-A91D-4D1367A6F63E}" destId="{C87B601E-2B55-433A-AB6D-D18B329B70C4}" srcOrd="1" destOrd="0" presId="urn:microsoft.com/office/officeart/2008/layout/LinedList"/>
    <dgm:cxn modelId="{82B8349E-7676-4F70-B15D-A2FCE0211229}" type="presParOf" srcId="{C87B601E-2B55-433A-AB6D-D18B329B70C4}" destId="{CF360A35-4F34-43D6-B398-580B8D85ADA3}" srcOrd="0" destOrd="0" presId="urn:microsoft.com/office/officeart/2008/layout/LinedList"/>
    <dgm:cxn modelId="{EA5CEBF5-FEE8-421A-8AF6-16CA72923B24}" type="presParOf" srcId="{C87B601E-2B55-433A-AB6D-D18B329B70C4}" destId="{FB1D2BB9-853D-4F73-A391-D81721B8B1E9}" srcOrd="1" destOrd="0" presId="urn:microsoft.com/office/officeart/2008/layout/LinedList"/>
    <dgm:cxn modelId="{679C70E5-869F-4F36-B761-C6AA4011782C}" type="presParOf" srcId="{4E4697E9-8550-4C65-A91D-4D1367A6F63E}" destId="{1A6D21D3-001F-45C9-878C-5D64DCE29873}" srcOrd="2" destOrd="0" presId="urn:microsoft.com/office/officeart/2008/layout/LinedList"/>
    <dgm:cxn modelId="{5CCDA10A-AD6D-4CAD-845E-E6F9BCD343C6}" type="presParOf" srcId="{4E4697E9-8550-4C65-A91D-4D1367A6F63E}" destId="{F66ACF7B-E45A-4ED2-8536-47D622AE3432}" srcOrd="3" destOrd="0" presId="urn:microsoft.com/office/officeart/2008/layout/LinedList"/>
    <dgm:cxn modelId="{D78C05C2-4B64-4AF1-909D-35FA03AECE07}" type="presParOf" srcId="{F66ACF7B-E45A-4ED2-8536-47D622AE3432}" destId="{D44C8A29-F69E-4215-9BB8-D0CA4A8C7F18}" srcOrd="0" destOrd="0" presId="urn:microsoft.com/office/officeart/2008/layout/LinedList"/>
    <dgm:cxn modelId="{D2428A92-BD24-4167-A83C-165E7EF1ACE8}" type="presParOf" srcId="{F66ACF7B-E45A-4ED2-8536-47D622AE3432}" destId="{6068D351-5E0F-4B01-B3FE-2C753EA0FA7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EE960-641E-4ED3-96C7-0704A2E4A881}">
      <dsp:nvSpPr>
        <dsp:cNvPr id="0" name=""/>
        <dsp:cNvSpPr/>
      </dsp:nvSpPr>
      <dsp:spPr>
        <a:xfrm>
          <a:off x="0" y="0"/>
          <a:ext cx="350549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F360A35-4F34-43D6-B398-580B8D85ADA3}">
      <dsp:nvSpPr>
        <dsp:cNvPr id="0" name=""/>
        <dsp:cNvSpPr/>
      </dsp:nvSpPr>
      <dsp:spPr>
        <a:xfrm>
          <a:off x="0" y="0"/>
          <a:ext cx="3505494" cy="1892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Was unable to get </a:t>
          </a:r>
          <a:r>
            <a:rPr lang="en-AU" sz="2400" kern="1200" dirty="0" err="1"/>
            <a:t>GraduatedColorsRenderer</a:t>
          </a:r>
          <a:r>
            <a:rPr lang="en-AU" sz="2400" kern="1200" dirty="0"/>
            <a:t> class to work</a:t>
          </a:r>
          <a:endParaRPr lang="en-US" sz="2400" kern="1200" dirty="0"/>
        </a:p>
      </dsp:txBody>
      <dsp:txXfrm>
        <a:off x="0" y="0"/>
        <a:ext cx="3505494" cy="1892709"/>
      </dsp:txXfrm>
    </dsp:sp>
    <dsp:sp modelId="{1A6D21D3-001F-45C9-878C-5D64DCE29873}">
      <dsp:nvSpPr>
        <dsp:cNvPr id="0" name=""/>
        <dsp:cNvSpPr/>
      </dsp:nvSpPr>
      <dsp:spPr>
        <a:xfrm>
          <a:off x="0" y="1892709"/>
          <a:ext cx="350549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44C8A29-F69E-4215-9BB8-D0CA4A8C7F18}">
      <dsp:nvSpPr>
        <dsp:cNvPr id="0" name=""/>
        <dsp:cNvSpPr/>
      </dsp:nvSpPr>
      <dsp:spPr>
        <a:xfrm>
          <a:off x="0" y="1892709"/>
          <a:ext cx="3505494" cy="1892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I was hoping since all I needed to do was change the classification field I would be able to figure it out</a:t>
          </a:r>
          <a:endParaRPr lang="en-US" sz="2400" kern="1200"/>
        </a:p>
      </dsp:txBody>
      <dsp:txXfrm>
        <a:off x="0" y="1892709"/>
        <a:ext cx="3505494" cy="1892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75B0-44B4-4A58-B2A7-215A4D38C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EAB550-2D90-4697-8320-B003278DA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547BC-6B09-4087-99A3-B5A92FD6F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B3B99-F1E4-4C63-9E38-64FE523B6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327CB-0640-4D4A-A1BA-2D23B748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7242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7296E-7AD9-4BD7-8055-95666CD81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970ED-64CA-41E2-8DA8-27604DD84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58530-F372-43EA-806C-5C8541907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3DC46-14F2-45EE-BE7C-D8567A173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8E51D-C40C-438C-9785-9D18AEF23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122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0886F-4700-46AC-A44C-18B79CB5E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9C25F-7000-4058-A400-728ACB2D2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D9987-57A5-4B37-A074-4A7C03E25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80F2F-4A62-413D-9349-2CFE7A520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67CFB-EDFA-4C52-A5C6-FEFDFC5B1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341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2EC4E-C1C2-4658-A488-F9C91075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083D8-A750-4866-BFB9-84912901C8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EFE47-6E27-42B0-89A3-695CE49B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53BD1C-4E59-4664-8EC9-2672B076F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395A5-16FE-46B6-818E-E3B03CF5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A656D9-F2E4-4EAD-8650-0BD6796C6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5043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0CCE-C822-4E9E-9E3C-6C354F5E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9C59B-1D62-4752-BBE8-FB50899A7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47A43E-2066-47FB-A223-14EC5E606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2B711-B437-4A5B-8CAB-0A3C0CC075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27C8D-FAA2-4FF2-82F1-60D02DE5A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CA8456-7D2D-4973-8214-5E7DB4845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DF1B97-73D8-4DF2-BC34-C6CFC4A79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FD146B-9D95-450C-8651-7639D196F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2586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15288-EDD7-40FF-85C2-5E7257438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4899E5-4818-4F1C-9177-62F9C72B0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1C66A5-3DE9-4803-8BB7-AF03A67E2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0503BE-59A8-41F6-93BC-89DAAAAC4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8806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A389DF-9568-47F6-B7D8-0F955EAFC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C5EEA3-68F3-4D54-BC51-3F88625AC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AE3CA9-74FA-4630-BF46-132D92829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480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02189-7DAE-40C4-B5A8-5EA216FA5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091A7-1A0C-4480-B872-DFFFEE7A9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A7413-3880-459D-90B0-E4E196925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C65419-35B9-451D-93A3-1A2504E77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E5C8D-E26C-4D16-9F35-4161E31EB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0115DF-A471-45E5-B52F-89A671364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7880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50E39-3F87-4765-A069-9389AD2FA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23EAC-D445-4CAF-AFC4-3D6F509B1E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E46EB-393A-4D8B-B915-D58C7F337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1B2D72-C53B-4B09-B46F-A46404822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BACBEC-5E3C-4135-BC67-0AAED750D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6C39FB-6796-49F5-B37B-3C3815E4E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0273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BE41F-CC78-4076-AAF2-6F4E0E005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A50560-9690-43E8-B89A-0F4F09646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08990-EBD1-4257-B862-E4E05F2B7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D8605-5B53-4C96-A77B-8D8C09D9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FC8A8-B963-4109-B919-A46BF9250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4713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02C527-2CBA-4BF4-982D-F8DC559EEA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8CFAD3-9E62-48B9-A16B-4D4622DDE0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E4B78-EB22-4E35-8199-E412346C7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43638-892F-496D-9C9F-C1A1812A1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7AD0E-FF0F-4A2C-8F12-23C6B1694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119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131D57-4E63-4E1B-AD03-5427CD92E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BA37A-3BE6-4894-8FF4-CCE83548C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B7306-2DB6-4916-B9CD-C5678DE261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F62C7-B502-4327-8887-362A25C09CA2}" type="datetimeFigureOut">
              <a:rPr lang="en-AU" smtClean="0"/>
              <a:t>14/05/2021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559E6-8A16-4CDC-B10E-538331242A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8A0EF-C3C4-4154-8599-9B80C926B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0CA90-973E-4357-AC06-5C77DD03D9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20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3C48B2-6D6C-42D9-AD87-34A4E963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38" y="1566473"/>
            <a:ext cx="10601325" cy="2166723"/>
          </a:xfrm>
        </p:spPr>
        <p:txBody>
          <a:bodyPr>
            <a:normAutofit/>
          </a:bodyPr>
          <a:lstStyle/>
          <a:p>
            <a:r>
              <a:rPr lang="en-AU" sz="6600" dirty="0"/>
              <a:t>Automating Graduated </a:t>
            </a:r>
            <a:r>
              <a:rPr lang="en-AU" sz="6600" dirty="0" err="1"/>
              <a:t>Color</a:t>
            </a:r>
            <a:r>
              <a:rPr lang="en-AU" sz="6600" dirty="0"/>
              <a:t> Maps for Small Business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A24EC8-30C7-46BD-BA18-B6DFF3507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38" y="4092320"/>
            <a:ext cx="10601325" cy="1144884"/>
          </a:xfrm>
        </p:spPr>
        <p:txBody>
          <a:bodyPr>
            <a:normAutofit/>
          </a:bodyPr>
          <a:lstStyle/>
          <a:p>
            <a:r>
              <a:rPr lang="en-AU" dirty="0"/>
              <a:t>Russell </a:t>
            </a:r>
            <a:r>
              <a:rPr lang="en-AU" dirty="0" err="1"/>
              <a:t>Lessman</a:t>
            </a:r>
            <a:endParaRPr lang="en-AU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879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3C66D0-5A9C-4A40-ABA8-72F7AC859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AU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38BBA-A1F0-4A49-8AEE-F54A58FE6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>
            <a:normAutofit/>
          </a:bodyPr>
          <a:lstStyle/>
          <a:p>
            <a:r>
              <a:rPr lang="en-AU" sz="2400" dirty="0"/>
              <a:t>Automate a series of Graduated </a:t>
            </a:r>
            <a:r>
              <a:rPr lang="en-AU" sz="2400" dirty="0" err="1"/>
              <a:t>Color</a:t>
            </a:r>
            <a:r>
              <a:rPr lang="en-AU" sz="2400" dirty="0"/>
              <a:t> maps representing customer data across Northern California for the small business I work for</a:t>
            </a:r>
          </a:p>
          <a:p>
            <a:r>
              <a:rPr lang="en-AU" sz="2400" dirty="0"/>
              <a:t>There is at least ten years of customer data to be mapped</a:t>
            </a:r>
          </a:p>
          <a:p>
            <a:r>
              <a:rPr lang="en-AU" sz="2400" dirty="0"/>
              <a:t>Currently the goal is to make 9 maps per year (possibly more)</a:t>
            </a:r>
          </a:p>
          <a:p>
            <a:r>
              <a:rPr lang="en-AU" sz="2400" dirty="0"/>
              <a:t>The maps will focus on three main fields: Active Customers, Year to date average paid, Year to date total paid</a:t>
            </a:r>
          </a:p>
          <a:p>
            <a:r>
              <a:rPr lang="en-AU" sz="2400" dirty="0"/>
              <a:t>Have already made maps for 2019 without python, was very slow and tedious </a:t>
            </a:r>
          </a:p>
          <a:p>
            <a:r>
              <a:rPr lang="en-AU" sz="2400" dirty="0"/>
              <a:t>Fully leverage Point of Rental whose subscription is not cheap</a:t>
            </a:r>
          </a:p>
          <a:p>
            <a:endParaRPr lang="en-AU" sz="2400" dirty="0"/>
          </a:p>
          <a:p>
            <a:endParaRPr lang="en-AU" sz="2400" dirty="0"/>
          </a:p>
          <a:p>
            <a:endParaRPr lang="en-AU" sz="2400" dirty="0"/>
          </a:p>
          <a:p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87580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D8134-D634-49C9-8D89-60D0CF67E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4944152" cy="1622321"/>
          </a:xfrm>
        </p:spPr>
        <p:txBody>
          <a:bodyPr>
            <a:normAutofit/>
          </a:bodyPr>
          <a:lstStyle/>
          <a:p>
            <a:r>
              <a:rPr lang="en-AU" dirty="0"/>
              <a:t>What I wanted to happen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91C42-6136-438B-A50A-460C1ACE2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4944151" cy="378541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sz="2000" dirty="0"/>
              <a:t>Pull Data from Point of Rental (software my company uses)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000" dirty="0"/>
              <a:t>Convert Point of Rental PDF table to Excel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000" dirty="0"/>
              <a:t>Import Excel table into </a:t>
            </a:r>
            <a:r>
              <a:rPr lang="en-AU" sz="2000" dirty="0" err="1"/>
              <a:t>ArcPro</a:t>
            </a:r>
            <a:endParaRPr lang="en-AU" sz="2000" dirty="0"/>
          </a:p>
          <a:p>
            <a:pPr marL="514350" indent="-514350">
              <a:buFont typeface="+mj-lt"/>
              <a:buAutoNum type="arabicPeriod"/>
            </a:pPr>
            <a:r>
              <a:rPr lang="en-AU" sz="2000" dirty="0"/>
              <a:t>Import US Census </a:t>
            </a:r>
            <a:r>
              <a:rPr lang="en-AU" sz="2000" dirty="0" err="1"/>
              <a:t>Zipcode</a:t>
            </a:r>
            <a:r>
              <a:rPr lang="en-AU" sz="2000" dirty="0"/>
              <a:t> data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000" dirty="0"/>
              <a:t>Set up layout and symbology (Graduated </a:t>
            </a:r>
            <a:r>
              <a:rPr lang="en-AU" sz="2000" dirty="0" err="1"/>
              <a:t>Colors</a:t>
            </a:r>
            <a:r>
              <a:rPr lang="en-AU" sz="2000" dirty="0"/>
              <a:t>) 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000" dirty="0"/>
              <a:t>Run script that Joins the table to </a:t>
            </a:r>
            <a:r>
              <a:rPr lang="en-AU" sz="2000" dirty="0" err="1"/>
              <a:t>Zipcode</a:t>
            </a:r>
            <a:r>
              <a:rPr lang="en-AU" sz="2000" dirty="0"/>
              <a:t> layer, creates 3 maps for each field, with symbology classification field changing for each </a:t>
            </a:r>
          </a:p>
          <a:p>
            <a:pPr marL="514350" indent="-514350">
              <a:buFont typeface="+mj-lt"/>
              <a:buAutoNum type="arabicPeriod"/>
            </a:pPr>
            <a:endParaRPr lang="en-AU" sz="20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Content Placeholder 4">
            <a:extLst>
              <a:ext uri="{FF2B5EF4-FFF2-40B4-BE49-F238E27FC236}">
                <a16:creationId xmlns:a16="http://schemas.microsoft.com/office/drawing/2014/main" id="{7901E747-EDFD-4455-AF46-71F58F350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709" y="1228772"/>
            <a:ext cx="4475531" cy="43972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01929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11867B-BFF5-4ECA-96B8-4FE504383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549" y="807593"/>
            <a:ext cx="4113957" cy="5239568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6DBD61-8A01-4D12-AAE2-9C8EB641C8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9059280"/>
              </p:ext>
            </p:extLst>
          </p:nvPr>
        </p:nvGraphicFramePr>
        <p:xfrm>
          <a:off x="649348" y="1534667"/>
          <a:ext cx="3505494" cy="3785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32804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A8ACE3-C039-433B-BB41-CE1AED98F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AU" sz="4000">
                <a:solidFill>
                  <a:srgbClr val="FFFFFF"/>
                </a:solidFill>
              </a:rPr>
              <a:t>What ended up happening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B9B51-081A-4F57-80D8-A86BFB1B9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sz="1700" dirty="0"/>
              <a:t>Pull Data from Point of Rental (software my company uses)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Convert Point of Rental PDF table to Excel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Import Excel table into </a:t>
            </a:r>
            <a:r>
              <a:rPr lang="en-AU" sz="1700" dirty="0" err="1"/>
              <a:t>ArcPro</a:t>
            </a:r>
            <a:endParaRPr lang="en-AU" sz="1700" dirty="0"/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Import US Census </a:t>
            </a:r>
            <a:r>
              <a:rPr lang="en-AU" sz="1700" dirty="0" err="1"/>
              <a:t>Zipcode</a:t>
            </a:r>
            <a:r>
              <a:rPr lang="en-AU" sz="1700" dirty="0"/>
              <a:t> data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Clip to Area of Interest (to avoid layer extent issues)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Join </a:t>
            </a:r>
            <a:r>
              <a:rPr lang="en-AU" sz="1700" dirty="0" err="1"/>
              <a:t>Zipcode</a:t>
            </a:r>
            <a:r>
              <a:rPr lang="en-AU" sz="1700" dirty="0"/>
              <a:t> layer and Point of Rental Data 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Set Up Graduated </a:t>
            </a:r>
            <a:r>
              <a:rPr lang="en-AU" sz="1700" dirty="0" err="1"/>
              <a:t>Colors</a:t>
            </a:r>
            <a:r>
              <a:rPr lang="en-AU" sz="1700" dirty="0"/>
              <a:t> Symbology for Active Customers field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Set Up Layout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Run Python Script to produce Active Customers PDF map set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Change Graduated </a:t>
            </a:r>
            <a:r>
              <a:rPr lang="en-AU" sz="1700" dirty="0" err="1"/>
              <a:t>Colors</a:t>
            </a:r>
            <a:r>
              <a:rPr lang="en-AU" sz="1700" dirty="0"/>
              <a:t> Symbology in Pro for next set of maps (2020AvePaid)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Run Python Script to produce  2020 Ave Paid PDF map set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Change Graduated </a:t>
            </a:r>
            <a:r>
              <a:rPr lang="en-AU" sz="1700" dirty="0" err="1"/>
              <a:t>Colors</a:t>
            </a:r>
            <a:r>
              <a:rPr lang="en-AU" sz="1700" dirty="0"/>
              <a:t> Symbology in Pro for next set of maps (2020TotalPaid)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1700" dirty="0"/>
              <a:t>Run Python Script to produce 2020 Total Paid PDF map set</a:t>
            </a:r>
          </a:p>
          <a:p>
            <a:pPr marL="514350" indent="-514350">
              <a:buFont typeface="+mj-lt"/>
              <a:buAutoNum type="arabicPeriod"/>
            </a:pPr>
            <a:endParaRPr lang="en-AU" sz="1700" dirty="0"/>
          </a:p>
          <a:p>
            <a:pPr marL="514350" indent="-514350">
              <a:buFont typeface="+mj-lt"/>
              <a:buAutoNum type="arabicPeriod"/>
            </a:pPr>
            <a:endParaRPr lang="en-AU" sz="1700" dirty="0"/>
          </a:p>
        </p:txBody>
      </p:sp>
    </p:spTree>
    <p:extLst>
      <p:ext uri="{BB962C8B-B14F-4D97-AF65-F5344CB8AC3E}">
        <p14:creationId xmlns:p14="http://schemas.microsoft.com/office/powerpoint/2010/main" val="3201185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123BEA-7C43-4D6D-B090-3EF0D490C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Active Customers Map Set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F36ECC6-570B-4100-877C-E39169E66E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0847" y="330044"/>
            <a:ext cx="2998227" cy="3997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27D2B6-C894-4B1C-B5FA-1570867CF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00" y="330044"/>
            <a:ext cx="3008221" cy="3997637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F5C8F9A-F8A6-453B-B0CE-CA458F3CB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2569" y="330045"/>
            <a:ext cx="2998227" cy="399763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608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DEEE3E-9973-45C2-A6FA-92CADADFD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038" y="1222310"/>
            <a:ext cx="3384000" cy="38448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Did a lot of guess and check with </a:t>
            </a:r>
            <a:r>
              <a:rPr lang="en-US" sz="2000" dirty="0" err="1">
                <a:solidFill>
                  <a:schemeClr val="bg1">
                    <a:alpha val="60000"/>
                  </a:schemeClr>
                </a:solidFill>
              </a:rPr>
              <a:t>Zipcode</a:t>
            </a:r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 queries and </a:t>
            </a:r>
            <a:r>
              <a:rPr lang="en-US" sz="2000" dirty="0" err="1">
                <a:solidFill>
                  <a:schemeClr val="bg1">
                    <a:alpha val="60000"/>
                  </a:schemeClr>
                </a:solidFill>
              </a:rPr>
              <a:t>mapframe.camera.scale</a:t>
            </a:r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 to get the right zoom for the Local and Bay Area maps</a:t>
            </a:r>
          </a:p>
          <a:p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Despite having to change symbology in Pro, the script still automates the most time consuming part; </a:t>
            </a:r>
            <a:r>
              <a:rPr lang="en-US" sz="2000" dirty="0" err="1">
                <a:solidFill>
                  <a:schemeClr val="bg1">
                    <a:alpha val="60000"/>
                  </a:schemeClr>
                </a:solidFill>
              </a:rPr>
              <a:t>Mapframe</a:t>
            </a:r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 elements and Text elements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1161A7-6BC1-40A1-8245-E2EB50331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095" y="643469"/>
            <a:ext cx="4986100" cy="557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31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7866985-3B98-4914-83FD-5F0969086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849" y="1506600"/>
            <a:ext cx="3384000" cy="38448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All code was sourced from ESRI help site or class resources / Professor Jennings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D0FD74-4EC6-444C-B15C-562C24F97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963" y="222682"/>
            <a:ext cx="5925016" cy="641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59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4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3EB98-6452-4B3F-B319-FE714CF5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Average Paid Map Set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654921-52F5-4E02-A5A7-1C5E12CE9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9165" y="307730"/>
            <a:ext cx="2998227" cy="3997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65E025-90EB-4332-8257-E356FC63F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415" y="307730"/>
            <a:ext cx="3008221" cy="3997637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D111C8-535C-44DA-99EC-BB03707A05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99659" y="307730"/>
            <a:ext cx="2998227" cy="3997637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064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A66F9-751D-46A3-A170-9858D86E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Total Paid Map Set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303ED000-44DE-409A-9C2C-1B4BD6607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734" y="307731"/>
            <a:ext cx="3008221" cy="3997637"/>
          </a:xfrm>
          <a:prstGeom prst="rect">
            <a:avLst/>
          </a:prstGeom>
        </p:spPr>
      </p:pic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7427D6A0-FEBC-4D0E-97DE-2B4787E5F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283" y="307731"/>
            <a:ext cx="3018215" cy="3997637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7BE8594F-E8FE-4116-AE22-18094AEAF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2569" y="330045"/>
            <a:ext cx="2998227" cy="3997637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57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4430</TotalTime>
  <Words>405</Words>
  <Application>Microsoft Office PowerPoint</Application>
  <PresentationFormat>Widescreen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Automating Graduated Color Maps for Small Business </vt:lpstr>
      <vt:lpstr>Purpose</vt:lpstr>
      <vt:lpstr>What I wanted to happen</vt:lpstr>
      <vt:lpstr>PowerPoint Presentation</vt:lpstr>
      <vt:lpstr>What ended up happening</vt:lpstr>
      <vt:lpstr>Active Customers Map Set</vt:lpstr>
      <vt:lpstr>PowerPoint Presentation</vt:lpstr>
      <vt:lpstr>PowerPoint Presentation</vt:lpstr>
      <vt:lpstr>Average Paid Map Set</vt:lpstr>
      <vt:lpstr>Total Paid Map 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Automating Thematic Maps for Small Business </dc:title>
  <dc:creator>SUPREME NECK PROTEKT0R</dc:creator>
  <cp:lastModifiedBy>SUPREME NECK PROTEKT0R</cp:lastModifiedBy>
  <cp:revision>23</cp:revision>
  <dcterms:created xsi:type="dcterms:W3CDTF">2021-05-13T17:29:11Z</dcterms:created>
  <dcterms:modified xsi:type="dcterms:W3CDTF">2021-05-16T19:31:28Z</dcterms:modified>
</cp:coreProperties>
</file>