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64" r:id="rId6"/>
    <p:sldId id="265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56809-5620-463E-AB64-5F9FC7777948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B65010C-7BB4-40E1-957F-8EC278B16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621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56809-5620-463E-AB64-5F9FC7777948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010C-7BB4-40E1-957F-8EC278B16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270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56809-5620-463E-AB64-5F9FC7777948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B65010C-7BB4-40E1-957F-8EC278B16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867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56809-5620-463E-AB64-5F9FC7777948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B65010C-7BB4-40E1-957F-8EC278B16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507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56809-5620-463E-AB64-5F9FC7777948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B65010C-7BB4-40E1-957F-8EC278B16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349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56809-5620-463E-AB64-5F9FC7777948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010C-7BB4-40E1-957F-8EC278B16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734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56809-5620-463E-AB64-5F9FC7777948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010C-7BB4-40E1-957F-8EC278B16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792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56809-5620-463E-AB64-5F9FC7777948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010C-7BB4-40E1-957F-8EC278B16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793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56809-5620-463E-AB64-5F9FC7777948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B65010C-7BB4-40E1-957F-8EC278B16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801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56809-5620-463E-AB64-5F9FC7777948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B65010C-7BB4-40E1-957F-8EC278B16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08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56809-5620-463E-AB64-5F9FC7777948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B65010C-7BB4-40E1-957F-8EC278B164F8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3094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56809-5620-463E-AB64-5F9FC7777948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B65010C-7BB4-40E1-957F-8EC278B16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52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56809-5620-463E-AB64-5F9FC7777948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B65010C-7BB4-40E1-957F-8EC278B164F8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365743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56809-5620-463E-AB64-5F9FC7777948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B65010C-7BB4-40E1-957F-8EC278B16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482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56809-5620-463E-AB64-5F9FC7777948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010C-7BB4-40E1-957F-8EC278B16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7274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56809-5620-463E-AB64-5F9FC7777948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010C-7BB4-40E1-957F-8EC278B16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890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56809-5620-463E-AB64-5F9FC7777948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B65010C-7BB4-40E1-957F-8EC278B16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825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4640C-939B-489E-8510-CD36C92974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50"/>
            <a:ext cx="12192000" cy="6540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F12FD09-38E6-41D2-B80F-42716B508A96}"/>
              </a:ext>
            </a:extLst>
          </p:cNvPr>
          <p:cNvSpPr/>
          <p:nvPr/>
        </p:nvSpPr>
        <p:spPr>
          <a:xfrm>
            <a:off x="0" y="62144"/>
            <a:ext cx="12192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Geog</a:t>
            </a:r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375 Final Project: Hawaii</a:t>
            </a:r>
          </a:p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(Map Series)</a:t>
            </a:r>
          </a:p>
        </p:txBody>
      </p:sp>
    </p:spTree>
    <p:extLst>
      <p:ext uri="{BB962C8B-B14F-4D97-AF65-F5344CB8AC3E}">
        <p14:creationId xmlns:p14="http://schemas.microsoft.com/office/powerpoint/2010/main" val="391790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5F3387-C4DC-4D30-BED4-C0AA4353AB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8968516" cy="63297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663456-759F-4409-88C6-5A7A2C289EED}"/>
              </a:ext>
            </a:extLst>
          </p:cNvPr>
          <p:cNvSpPr txBox="1"/>
          <p:nvPr/>
        </p:nvSpPr>
        <p:spPr>
          <a:xfrm>
            <a:off x="5974672" y="133165"/>
            <a:ext cx="6090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  Setting it up correctly</a:t>
            </a:r>
          </a:p>
          <a:p>
            <a:pPr marL="285750" indent="-285750">
              <a:buFontTx/>
              <a:buChar char="-"/>
            </a:pPr>
            <a:r>
              <a:rPr lang="en-US" dirty="0"/>
              <a:t>Name, Date, Import Line, and Try Block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548574-0DDF-4F3E-8199-260BC5614262}"/>
              </a:ext>
            </a:extLst>
          </p:cNvPr>
          <p:cNvSpPr txBox="1"/>
          <p:nvPr/>
        </p:nvSpPr>
        <p:spPr>
          <a:xfrm>
            <a:off x="7084381" y="2743200"/>
            <a:ext cx="47495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Setting up data paths</a:t>
            </a:r>
          </a:p>
          <a:p>
            <a:pPr marL="285750" indent="-285750">
              <a:buFontTx/>
              <a:buChar char="-"/>
            </a:pPr>
            <a:r>
              <a:rPr lang="en-US" dirty="0"/>
              <a:t>Creating a list of variables to be used throughout the projects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53C12D-7D07-4517-B225-6B2E3232C9D9}"/>
              </a:ext>
            </a:extLst>
          </p:cNvPr>
          <p:cNvSpPr txBox="1"/>
          <p:nvPr/>
        </p:nvSpPr>
        <p:spPr>
          <a:xfrm>
            <a:off x="6738151" y="4962617"/>
            <a:ext cx="4847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The last part, here, I’m beginning to reference my map elements </a:t>
            </a:r>
          </a:p>
        </p:txBody>
      </p:sp>
    </p:spTree>
    <p:extLst>
      <p:ext uri="{BB962C8B-B14F-4D97-AF65-F5344CB8AC3E}">
        <p14:creationId xmlns:p14="http://schemas.microsoft.com/office/powerpoint/2010/main" val="3000668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64F6D2-B228-4091-AAD9-02008DF5C1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226080" cy="65690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CEB328-A252-4720-B996-ED4DF820483F}"/>
              </a:ext>
            </a:extLst>
          </p:cNvPr>
          <p:cNvSpPr txBox="1"/>
          <p:nvPr/>
        </p:nvSpPr>
        <p:spPr>
          <a:xfrm>
            <a:off x="6471821" y="585926"/>
            <a:ext cx="53088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I keep referencing my map elements</a:t>
            </a:r>
          </a:p>
          <a:p>
            <a:r>
              <a:rPr lang="en-US" dirty="0"/>
              <a:t>Most likely, I didn’t have to reference all of them, as they shower up, even when I tried taking off the code for them. But I decided to keep the code, in casa I decide to do something more later.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EA8228-FEA3-4C05-A145-098DE34C6C47}"/>
              </a:ext>
            </a:extLst>
          </p:cNvPr>
          <p:cNvSpPr txBox="1"/>
          <p:nvPr/>
        </p:nvSpPr>
        <p:spPr>
          <a:xfrm>
            <a:off x="5584054" y="5344357"/>
            <a:ext cx="5086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Checking if the layer exists and if so, deleting it</a:t>
            </a:r>
          </a:p>
          <a:p>
            <a:pPr marL="285750" indent="-285750">
              <a:buFontTx/>
              <a:buChar char="-"/>
            </a:pPr>
            <a:r>
              <a:rPr lang="en-US" dirty="0"/>
              <a:t>Exporting the map out to PDF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71F025-FBCF-451C-B4A9-E791F2652510}"/>
              </a:ext>
            </a:extLst>
          </p:cNvPr>
          <p:cNvSpPr txBox="1"/>
          <p:nvPr/>
        </p:nvSpPr>
        <p:spPr>
          <a:xfrm>
            <a:off x="7208668" y="3231472"/>
            <a:ext cx="4651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Paying attention to indentation</a:t>
            </a:r>
          </a:p>
        </p:txBody>
      </p:sp>
    </p:spTree>
    <p:extLst>
      <p:ext uri="{BB962C8B-B14F-4D97-AF65-F5344CB8AC3E}">
        <p14:creationId xmlns:p14="http://schemas.microsoft.com/office/powerpoint/2010/main" val="3067934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93D39B-69DB-4DB3-B9B6-2917C3282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20582" cy="57616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9DF06C-B717-425B-AB1F-B3166EAFBB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4456" y="5998135"/>
            <a:ext cx="5133277" cy="7742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AFC49C-D0C4-4466-938A-4FC96A02E032}"/>
              </a:ext>
            </a:extLst>
          </p:cNvPr>
          <p:cNvSpPr txBox="1"/>
          <p:nvPr/>
        </p:nvSpPr>
        <p:spPr>
          <a:xfrm>
            <a:off x="6826928" y="781235"/>
            <a:ext cx="5133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Turning Layers On and Off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3D3C8F-F7BE-4EA6-B9EB-22C306110449}"/>
              </a:ext>
            </a:extLst>
          </p:cNvPr>
          <p:cNvSpPr txBox="1"/>
          <p:nvPr/>
        </p:nvSpPr>
        <p:spPr>
          <a:xfrm>
            <a:off x="5761608" y="2112885"/>
            <a:ext cx="40659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Updating Map Title with new information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62A397-AEB3-487D-8790-DD4E50AAF0C4}"/>
              </a:ext>
            </a:extLst>
          </p:cNvPr>
          <p:cNvSpPr txBox="1"/>
          <p:nvPr/>
        </p:nvSpPr>
        <p:spPr>
          <a:xfrm>
            <a:off x="6915706" y="3775619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Trying to add a title to the now updated legend </a:t>
            </a:r>
          </a:p>
        </p:txBody>
      </p:sp>
    </p:spTree>
    <p:extLst>
      <p:ext uri="{BB962C8B-B14F-4D97-AF65-F5344CB8AC3E}">
        <p14:creationId xmlns:p14="http://schemas.microsoft.com/office/powerpoint/2010/main" val="3380716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A685E8-253A-46DC-91F0-BF63F73F03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8276278" cy="51312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CD92856-C876-40D2-B9DD-230F485232DF}"/>
              </a:ext>
            </a:extLst>
          </p:cNvPr>
          <p:cNvSpPr txBox="1"/>
          <p:nvPr/>
        </p:nvSpPr>
        <p:spPr>
          <a:xfrm>
            <a:off x="3552547" y="5877017"/>
            <a:ext cx="5086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Checking if the layer exists and if so, deleting it</a:t>
            </a:r>
          </a:p>
          <a:p>
            <a:pPr marL="285750" indent="-285750">
              <a:buFontTx/>
              <a:buChar char="-"/>
            </a:pPr>
            <a:r>
              <a:rPr lang="en-US" dirty="0"/>
              <a:t>Exporting the map out to PDF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1558A2-8CD6-4114-BB3E-1707236EE789}"/>
              </a:ext>
            </a:extLst>
          </p:cNvPr>
          <p:cNvSpPr txBox="1"/>
          <p:nvPr/>
        </p:nvSpPr>
        <p:spPr>
          <a:xfrm>
            <a:off x="6241001" y="470516"/>
            <a:ext cx="5133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Turning Layers On and Off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7FDB88-827B-4CAA-91FE-B432E9D0DB33}"/>
              </a:ext>
            </a:extLst>
          </p:cNvPr>
          <p:cNvSpPr txBox="1"/>
          <p:nvPr/>
        </p:nvSpPr>
        <p:spPr>
          <a:xfrm>
            <a:off x="7439488" y="1653683"/>
            <a:ext cx="40659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Updating Map Title with new information</a:t>
            </a:r>
          </a:p>
        </p:txBody>
      </p:sp>
    </p:spTree>
    <p:extLst>
      <p:ext uri="{BB962C8B-B14F-4D97-AF65-F5344CB8AC3E}">
        <p14:creationId xmlns:p14="http://schemas.microsoft.com/office/powerpoint/2010/main" val="3783152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9CF40A-C954-4703-AED1-72AF4E04C7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7146524" cy="58211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48285E1-7C4C-4BF0-BEF1-CE4649F5D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522" y="6083741"/>
            <a:ext cx="5133277" cy="7742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72C716-E497-4E7C-B24B-90D7970212A9}"/>
              </a:ext>
            </a:extLst>
          </p:cNvPr>
          <p:cNvSpPr txBox="1"/>
          <p:nvPr/>
        </p:nvSpPr>
        <p:spPr>
          <a:xfrm>
            <a:off x="6920143" y="2560542"/>
            <a:ext cx="40659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Updating Map Title with new information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7ED822-9EBD-46EE-8407-A2296AA5723B}"/>
              </a:ext>
            </a:extLst>
          </p:cNvPr>
          <p:cNvSpPr txBox="1"/>
          <p:nvPr/>
        </p:nvSpPr>
        <p:spPr>
          <a:xfrm>
            <a:off x="6631619" y="301841"/>
            <a:ext cx="4643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Writing a query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F52FB0-1A7A-44E7-AD4C-7EE6BA2625D9}"/>
              </a:ext>
            </a:extLst>
          </p:cNvPr>
          <p:cNvSpPr txBox="1"/>
          <p:nvPr/>
        </p:nvSpPr>
        <p:spPr>
          <a:xfrm>
            <a:off x="7528264" y="1233996"/>
            <a:ext cx="4225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Using </a:t>
            </a:r>
            <a:r>
              <a:rPr lang="en-US" dirty="0" err="1"/>
              <a:t>SelectByAttribute</a:t>
            </a:r>
            <a:r>
              <a:rPr lang="en-US" dirty="0"/>
              <a:t> to select areas of high risks and zooming in on the layer to the selected extent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B8720A-0655-4072-8438-CE0478D084BB}"/>
              </a:ext>
            </a:extLst>
          </p:cNvPr>
          <p:cNvSpPr txBox="1"/>
          <p:nvPr/>
        </p:nvSpPr>
        <p:spPr>
          <a:xfrm>
            <a:off x="7761894" y="3800198"/>
            <a:ext cx="3977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Trying to turn off legend, didn’t work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448834-5BA2-499A-88EB-932ACF83EE70}"/>
              </a:ext>
            </a:extLst>
          </p:cNvPr>
          <p:cNvSpPr txBox="1"/>
          <p:nvPr/>
        </p:nvSpPr>
        <p:spPr>
          <a:xfrm>
            <a:off x="6800295" y="4767309"/>
            <a:ext cx="3773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Clearing Selected Features</a:t>
            </a:r>
          </a:p>
        </p:txBody>
      </p:sp>
    </p:spTree>
    <p:extLst>
      <p:ext uri="{BB962C8B-B14F-4D97-AF65-F5344CB8AC3E}">
        <p14:creationId xmlns:p14="http://schemas.microsoft.com/office/powerpoint/2010/main" val="1317592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DC1A74-C5ED-4CA1-B9B4-13295C62DB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8620217" cy="66543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466C14-E84B-4EDA-B38B-571D3CF2E5D6}"/>
              </a:ext>
            </a:extLst>
          </p:cNvPr>
          <p:cNvSpPr txBox="1"/>
          <p:nvPr/>
        </p:nvSpPr>
        <p:spPr>
          <a:xfrm>
            <a:off x="5637319" y="5772290"/>
            <a:ext cx="5086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Checking if the layer exists and if so, deleting it</a:t>
            </a:r>
          </a:p>
          <a:p>
            <a:pPr marL="285750" indent="-285750">
              <a:buFontTx/>
              <a:buChar char="-"/>
            </a:pPr>
            <a:r>
              <a:rPr lang="en-US" dirty="0"/>
              <a:t>Exporting the map out to PDF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25FB73-2D79-4443-9E26-8E6911C3E4F3}"/>
              </a:ext>
            </a:extLst>
          </p:cNvPr>
          <p:cNvSpPr txBox="1"/>
          <p:nvPr/>
        </p:nvSpPr>
        <p:spPr>
          <a:xfrm>
            <a:off x="7776839" y="186431"/>
            <a:ext cx="5133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Turning Layers On and Off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4251D0-4E7F-4BE2-A190-285628669076}"/>
              </a:ext>
            </a:extLst>
          </p:cNvPr>
          <p:cNvSpPr txBox="1"/>
          <p:nvPr/>
        </p:nvSpPr>
        <p:spPr>
          <a:xfrm>
            <a:off x="7776839" y="3597682"/>
            <a:ext cx="40659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Updating Map Title with new information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19C784-14A9-4C76-8EC5-27493C0EA036}"/>
              </a:ext>
            </a:extLst>
          </p:cNvPr>
          <p:cNvSpPr txBox="1"/>
          <p:nvPr/>
        </p:nvSpPr>
        <p:spPr>
          <a:xfrm>
            <a:off x="5805996" y="1146075"/>
            <a:ext cx="4225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Using </a:t>
            </a:r>
            <a:r>
              <a:rPr lang="en-US" dirty="0" err="1"/>
              <a:t>SelectByAttribute</a:t>
            </a:r>
            <a:r>
              <a:rPr lang="en-US" dirty="0"/>
              <a:t> to select areas of all Hawaii polygons and zooming in on the layer to the selected extent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D8083A-86CC-4122-A53A-B080E3968AB4}"/>
              </a:ext>
            </a:extLst>
          </p:cNvPr>
          <p:cNvSpPr txBox="1"/>
          <p:nvPr/>
        </p:nvSpPr>
        <p:spPr>
          <a:xfrm>
            <a:off x="6294267" y="4648355"/>
            <a:ext cx="3773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Clearing Selected Features</a:t>
            </a:r>
          </a:p>
          <a:p>
            <a:r>
              <a:rPr lang="en-US" dirty="0"/>
              <a:t>(Not shown in the photo)</a:t>
            </a:r>
          </a:p>
        </p:txBody>
      </p:sp>
    </p:spTree>
    <p:extLst>
      <p:ext uri="{BB962C8B-B14F-4D97-AF65-F5344CB8AC3E}">
        <p14:creationId xmlns:p14="http://schemas.microsoft.com/office/powerpoint/2010/main" val="3808157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0CA508-9640-4F29-B4D9-C1FC628EB4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519" y="-76135"/>
            <a:ext cx="5999535" cy="46169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A0D48D-C1D2-4674-B33B-F837986D41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582" y="-3192"/>
            <a:ext cx="5877014" cy="45439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5C88BB-62D6-4BF4-8057-DAB51D6F95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518" y="2659322"/>
            <a:ext cx="5504332" cy="42372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931308-E3EC-48B7-A31A-B8A56D8015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202" y="3534167"/>
            <a:ext cx="4297720" cy="33130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B4DB4B9-95C9-41A8-BDDE-59AAFD50F9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669" y="2651278"/>
            <a:ext cx="5504332" cy="424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433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E6008298-3B1C-4BE7-8A9F-C8C9B207E5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4374"/>
            <a:ext cx="2979678" cy="28958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30897F3-D64B-4F6A-8691-78DFC1C330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265" y="-7702"/>
            <a:ext cx="6172735" cy="147840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4A3DB5-D57B-4E35-9D67-F6E009E6E3E1}"/>
              </a:ext>
            </a:extLst>
          </p:cNvPr>
          <p:cNvSpPr txBox="1"/>
          <p:nvPr/>
        </p:nvSpPr>
        <p:spPr>
          <a:xfrm>
            <a:off x="1599248" y="18348"/>
            <a:ext cx="3116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Some Error Messages: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4B3CB1-6987-4E56-B5C4-F13B1D6A80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089" y="505803"/>
            <a:ext cx="6180356" cy="769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2CEE7E-4D70-4D49-BDFD-3EABD798D1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1" y="1320554"/>
            <a:ext cx="6172735" cy="12878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F1263E-2621-444A-965B-2CB465F5C0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769" y="2734949"/>
            <a:ext cx="6165114" cy="128789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7293662-8D66-498A-829A-5DBFE3A6A7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241" y="1821963"/>
            <a:ext cx="6408975" cy="128027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F45E52F-7924-4D80-A396-1EEF7B5DF6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788" y="3832345"/>
            <a:ext cx="6965284" cy="127265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7023BCE-D209-4F1B-9260-CE85083EC1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841" y="5531355"/>
            <a:ext cx="6934801" cy="127265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CA2250E-3EAA-4082-9235-3278F4E0CEE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544" y="5045688"/>
            <a:ext cx="6881456" cy="16232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2E47811-DE3D-415B-B56A-D2B05EB9E0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620" y="3243356"/>
            <a:ext cx="6866215" cy="127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25248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227</TotalTime>
  <Words>289</Words>
  <Application>Microsoft Office PowerPoint</Application>
  <PresentationFormat>Widescreen</PresentationFormat>
  <Paragraphs>32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Vita Kovalyshyn</dc:creator>
  <cp:lastModifiedBy>Vita Kovalyshyn</cp:lastModifiedBy>
  <cp:revision>12</cp:revision>
  <dcterms:created xsi:type="dcterms:W3CDTF">2020-05-20T01:40:23Z</dcterms:created>
  <dcterms:modified xsi:type="dcterms:W3CDTF">2020-05-20T05:27:52Z</dcterms:modified>
</cp:coreProperties>
</file>