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Roboto-bold.fntdata"/><Relationship Id="rId10" Type="http://schemas.openxmlformats.org/officeDocument/2006/relationships/slide" Target="slides/slide5.xml"/><Relationship Id="rId21" Type="http://schemas.openxmlformats.org/officeDocument/2006/relationships/font" Target="fonts/Roboto-regular.fntdata"/><Relationship Id="rId13" Type="http://schemas.openxmlformats.org/officeDocument/2006/relationships/slide" Target="slides/slide8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7.xml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a8914520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a8914520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a89a6c97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a89a6c97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a8914520f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a8914520f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a8914520f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a8914520f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a8914520f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a8914520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a8914520f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a8914520f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a8914520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a8914520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a8914520f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a8914520f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a8914520f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a8914520f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a8914520f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5a8914520f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a8914520f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5a8914520f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a8914520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a8914520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a8914520f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a8914520f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a8914520f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a8914520f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gis-placercounty.opendata.arcgis.com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460950" y="48004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Vernal Pools in Roseville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460938" y="3918088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Jon Koenig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Geo 93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5/23/19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Vernal Pools?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highlight>
                  <a:schemeClr val="lt1"/>
                </a:highlight>
              </a:rPr>
              <a:t>Vernal pools are a type of temporary wetland adapted to wet winters and dry summers.</a:t>
            </a:r>
            <a:endParaRPr>
              <a:highlight>
                <a:schemeClr val="lt1"/>
              </a:highlight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highlight>
                  <a:schemeClr val="lt1"/>
                </a:highlight>
              </a:rPr>
              <a:t>Shallow ponds that fill during rainy periods then flower and dry.</a:t>
            </a:r>
            <a:endParaRPr>
              <a:highlight>
                <a:schemeClr val="lt1"/>
              </a:highlight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highlight>
                  <a:schemeClr val="lt1"/>
                </a:highlight>
              </a:rPr>
              <a:t>Support a wide variety of plant and animal species.</a:t>
            </a:r>
            <a:endParaRPr>
              <a:highlight>
                <a:schemeClr val="lt1"/>
              </a:highlight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highlight>
                  <a:schemeClr val="lt1"/>
                </a:highlight>
              </a:rPr>
              <a:t>Over 90 percent of historical vernal pool habitats in California have been lost.</a:t>
            </a:r>
            <a:endParaRPr>
              <a:highlight>
                <a:schemeClr val="lt1"/>
              </a:highlight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-"/>
            </a:pPr>
            <a:r>
              <a:rPr lang="en">
                <a:highlight>
                  <a:schemeClr val="lt1"/>
                </a:highlight>
              </a:rPr>
              <a:t>Reasons range from agricultural development and urban expansion to modifications in hydrology in surrounding areas.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" y="334950"/>
            <a:ext cx="476255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" y="2744800"/>
            <a:ext cx="47625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7291" y="1654513"/>
            <a:ext cx="4076634" cy="183448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409400" y="0"/>
            <a:ext cx="41163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Wet Phase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208425" y="2390550"/>
            <a:ext cx="34836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Flowering Phase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6215375" y="1146300"/>
            <a:ext cx="14589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Dry Phase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of the Project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While vernal pools are now considered a protected wetland, continued habitat loss is still a possibility.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soil from vernal pools can be transplanted to other locations and if conditions are good, new pools could be established.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goal of this project is to find parcels within the city of Roseville that meet ideal conditions for vernal pools.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This would be important information as creating new vernal pools would be a useful additional option to ensure these habitats survive.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used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Data retrieved from Placer County open data portal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http://gis-placercounty.opendata.arcgis.com/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Includes: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Parcels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County boundary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City limits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Vernal pools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Streams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20ft elevation contours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in Scope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Initially the plan was to perform site suitability on all of Placer and Sacramento counties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This proved to be to large of a scope to effectively manage and create a clear, simple map of.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As project progressed, scope was reduced first to only Placer county, then only to the city of Roseville.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Initial plans also included use of geology and soil data but these plans were scrapped due to not provided particularly interesting results for the project.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 Clips</a:t>
            </a:r>
            <a:endParaRPr/>
          </a:p>
        </p:txBody>
      </p:sp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311700" y="1140875"/>
            <a:ext cx="8520600" cy="34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Retrieved data then began clipping to with county boundaries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Also performed attribute query on streams layer to remove any seasonal streams.</a:t>
            </a:r>
            <a:endParaRPr/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1025" y="1879250"/>
            <a:ext cx="5806184" cy="326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 Buffers </a:t>
            </a:r>
            <a:endParaRPr/>
          </a:p>
        </p:txBody>
      </p:sp>
      <p:sp>
        <p:nvSpPr>
          <p:cNvPr id="133" name="Google Shape;133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Created 1000ft buffers for vernal pools, streams and contours.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Creating buffer on the contour layer very time consuming.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2220" y="1956700"/>
            <a:ext cx="5659548" cy="3186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 Merge and Dissolves</a:t>
            </a:r>
            <a:endParaRPr/>
          </a:p>
        </p:txBody>
      </p:sp>
      <p:sp>
        <p:nvSpPr>
          <p:cNvPr id="140" name="Google Shape;140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</a:t>
            </a:r>
            <a:r>
              <a:rPr lang="en"/>
              <a:t>erged the various buffers into single layer, then performed a dissolve.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Final layer now ready for site analysis.</a:t>
            </a:r>
            <a:endParaRPr/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2035" y="1927724"/>
            <a:ext cx="5719941" cy="321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 Erase tool</a:t>
            </a:r>
            <a:endParaRPr/>
          </a:p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Used the erase tool to find any pieces of land outside of the dissolve layer.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Reveal the areas best suited for vernal pool habitats.</a:t>
            </a: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037" y="1926000"/>
            <a:ext cx="5731923" cy="321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 Spatial Joins</a:t>
            </a:r>
            <a:endParaRPr/>
          </a:p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is at this point that the project was shifted to focus on only Roseville.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Spatial join performed on the erase layer and the parcel layer.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Manual deletion of parcels mostly outside of Roseville.</a:t>
            </a:r>
            <a:endParaRPr/>
          </a:p>
        </p:txBody>
      </p:sp>
      <p:pic>
        <p:nvPicPr>
          <p:cNvPr id="155" name="Google Shape;1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9925" y="2228950"/>
            <a:ext cx="5184150" cy="291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6 Attribute Queries</a:t>
            </a:r>
            <a:endParaRPr/>
          </a:p>
        </p:txBody>
      </p:sp>
      <p:sp>
        <p:nvSpPr>
          <p:cNvPr id="161" name="Google Shape;161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Performed an additional attribute query to select parcels based on zoning.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Then performed a series of queries to sort parcel by size.</a:t>
            </a:r>
            <a:endParaRPr/>
          </a:p>
        </p:txBody>
      </p:sp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8375" y="1940525"/>
            <a:ext cx="5688227" cy="320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Map 1: Parcels by Size</a:t>
            </a:r>
            <a:endParaRPr/>
          </a:p>
        </p:txBody>
      </p:sp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24" y="1017800"/>
            <a:ext cx="5339153" cy="4125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Map 2: Parcels by Type</a:t>
            </a:r>
            <a:endParaRPr/>
          </a:p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29" y="1017801"/>
            <a:ext cx="5339144" cy="4125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182" name="Google Shape;182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ArcPro has some advantages is ease of access but also some issues, such as not having an easy to find or use way to control zoom level.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Issues in the project mostly came from having too large of an initial scope.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This caused multiple tangents and side projects that ultimately were scrapped.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However exploring these tangents gave me a better grasp of ArcPro.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