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Old Standard TT"/>
      <p:regular r:id="rId23"/>
      <p:bold r:id="rId24"/>
      <p: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OldStandardTT-bold.fntdata"/><Relationship Id="rId23" Type="http://schemas.openxmlformats.org/officeDocument/2006/relationships/font" Target="fonts/OldStandardT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ldStandardT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6f90357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6f9035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c6f90357f_0_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c6f90357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da8e859525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da8e85952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a8e859525_0_1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da8e85952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da8e859525_0_1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da8e85952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a8e859525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da8e85952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a8e859525_0_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da8e85952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a8e859525_0_3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a8e85952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a8e859525_0_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a8e85952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da8e859525_0_4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da8e85952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a8e859525_0_5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a8e85952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da8e859525_0_5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da8e85952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a8e859525_0_6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a8e85952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a8e859525_0_6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da8e85952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da8e859525_0_7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da8e85952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a8e859525_0_7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da8e85952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da8e859525_0_8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da8e85952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2700" y="22087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Land Cover Classification, Accuracy Assessment, and Zonal Statistics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Tyler Harris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Geog 342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Project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512700" y="376050"/>
            <a:ext cx="8118600" cy="9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Purpose</a:t>
            </a:r>
            <a:endParaRPr u="sng"/>
          </a:p>
        </p:txBody>
      </p:sp>
      <p:sp>
        <p:nvSpPr>
          <p:cNvPr id="66" name="Google Shape;66;p14"/>
          <p:cNvSpPr txBox="1"/>
          <p:nvPr/>
        </p:nvSpPr>
        <p:spPr>
          <a:xfrm>
            <a:off x="1006875" y="1722575"/>
            <a:ext cx="7326900" cy="28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</a:rPr>
              <a:t>To utilize the skills covered in class to create a Land Cover Classification output from acquired data around Carmichael Park. I chose the location as it is a familiar area and a park I enjoy visiting. I’m interested in discerning the land cover types in the area in and around the park.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512700" y="376050"/>
            <a:ext cx="8118600" cy="9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Summary</a:t>
            </a:r>
            <a:endParaRPr u="sng"/>
          </a:p>
        </p:txBody>
      </p:sp>
      <p:sp>
        <p:nvSpPr>
          <p:cNvPr id="72" name="Google Shape;72;p15"/>
          <p:cNvSpPr txBox="1"/>
          <p:nvPr/>
        </p:nvSpPr>
        <p:spPr>
          <a:xfrm>
            <a:off x="908550" y="1740300"/>
            <a:ext cx="7326900" cy="3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</a:rPr>
              <a:t>Using California NAIP CIR imagery, my project will focus on a Land Cover Classification output for Carmichael Park. This data was fairly easy to obtain and I think, in light of the circumstances I’ve faced, the project should go fairly smoothly. I should have no trouble performing the Classification and giving a solid Accuracy Assessment.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512700" y="376050"/>
            <a:ext cx="8118600" cy="9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Methods</a:t>
            </a:r>
            <a:endParaRPr u="sng"/>
          </a:p>
        </p:txBody>
      </p:sp>
      <p:sp>
        <p:nvSpPr>
          <p:cNvPr id="78" name="Google Shape;78;p16"/>
          <p:cNvSpPr txBox="1"/>
          <p:nvPr/>
        </p:nvSpPr>
        <p:spPr>
          <a:xfrm>
            <a:off x="908550" y="1740300"/>
            <a:ext cx="7326900" cy="3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To begin the project I first needed to recover some imagery of the site in question. I utilized the search function within the Catalog view in ArcGIS Pro and was able to search for and find NAIP 2020 CIR (Color/Infrared) for California. After finding the Imagery Layer, I was able to Export the raster via the ‘Export Raster’ process from the Contents pane. I set the Clipping Geometry to the Current Display Extent, containing the area of Carmichael Park, and ran the tool. The output generated was a satisfactory representation of the park for my Land Cover Classification idea.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Initial Image</a:t>
            </a:r>
            <a:endParaRPr sz="4000" u="sng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Segmented Image</a:t>
            </a:r>
            <a:endParaRPr sz="4000" u="sng"/>
          </a:p>
        </p:txBody>
      </p:sp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Training Selections</a:t>
            </a:r>
            <a:endParaRPr sz="4000" u="sng"/>
          </a:p>
        </p:txBody>
      </p:sp>
      <p:pic>
        <p:nvPicPr>
          <p:cNvPr id="96" name="Google Shape;9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Preview Output</a:t>
            </a:r>
            <a:endParaRPr sz="4000" u="sng"/>
          </a:p>
        </p:txBody>
      </p:sp>
      <p:pic>
        <p:nvPicPr>
          <p:cNvPr id="102" name="Google Shape;10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Symbology Changed</a:t>
            </a:r>
            <a:endParaRPr sz="4000" u="sng"/>
          </a:p>
        </p:txBody>
      </p:sp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Manual Reclassification</a:t>
            </a:r>
            <a:endParaRPr sz="4000" u="sng"/>
          </a:p>
        </p:txBody>
      </p:sp>
      <p:pic>
        <p:nvPicPr>
          <p:cNvPr id="114" name="Google Shape;11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Final Output</a:t>
            </a:r>
            <a:endParaRPr sz="4000" u="sng"/>
          </a:p>
        </p:txBody>
      </p:sp>
      <p:pic>
        <p:nvPicPr>
          <p:cNvPr id="120" name="Google Shape;12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Accuracy Assessment Sets</a:t>
            </a:r>
            <a:endParaRPr sz="4000" u="sng"/>
          </a:p>
        </p:txBody>
      </p:sp>
      <p:pic>
        <p:nvPicPr>
          <p:cNvPr id="126" name="Google Shape;12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Accuracy Assessment Sets</a:t>
            </a:r>
            <a:endParaRPr sz="4000" u="sng"/>
          </a:p>
        </p:txBody>
      </p:sp>
      <p:pic>
        <p:nvPicPr>
          <p:cNvPr id="132" name="Google Shape;1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Accuracy Assessment Final</a:t>
            </a:r>
            <a:endParaRPr sz="4000" u="sng"/>
          </a:p>
        </p:txBody>
      </p:sp>
      <p:pic>
        <p:nvPicPr>
          <p:cNvPr id="138" name="Google Shape;13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512700" y="376050"/>
            <a:ext cx="8118600" cy="4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Zonal Statistics Table</a:t>
            </a:r>
            <a:endParaRPr sz="4000" u="sng"/>
          </a:p>
        </p:txBody>
      </p:sp>
      <p:pic>
        <p:nvPicPr>
          <p:cNvPr id="144" name="Google Shape;14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663" y="965325"/>
            <a:ext cx="7070669" cy="397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512700" y="376050"/>
            <a:ext cx="8118600" cy="9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u="sng"/>
              <a:t>Challenges And Conclusion</a:t>
            </a:r>
            <a:endParaRPr sz="4000" u="sng"/>
          </a:p>
        </p:txBody>
      </p:sp>
      <p:sp>
        <p:nvSpPr>
          <p:cNvPr id="150" name="Google Shape;150;p28"/>
          <p:cNvSpPr txBox="1"/>
          <p:nvPr/>
        </p:nvSpPr>
        <p:spPr>
          <a:xfrm>
            <a:off x="1006875" y="1722575"/>
            <a:ext cx="73269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</a:rPr>
              <a:t>All in all this project (aside from my loss of previous effort and machine) was good exercise and ended up being very satisfying. The few challenges I ran into were pretty easily overcome with the help of ArcGIS Help and some Google. Given the time constraints and work put in, I feel like I accomplished what I set out to.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512700" y="2076750"/>
            <a:ext cx="8118600" cy="9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u="sng"/>
              <a:t>Thank You!</a:t>
            </a:r>
            <a:endParaRPr sz="9000" u="sn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