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0" r:id="rId5"/>
    <p:sldId id="274" r:id="rId6"/>
    <p:sldId id="273" r:id="rId7"/>
    <p:sldId id="275" r:id="rId8"/>
    <p:sldId id="263" r:id="rId9"/>
    <p:sldId id="276" r:id="rId10"/>
    <p:sldId id="258" r:id="rId11"/>
    <p:sldId id="277" r:id="rId12"/>
    <p:sldId id="27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AABF"/>
    <a:srgbClr val="9EC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5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22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2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10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416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0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5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35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46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3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12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4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B0638BE-21DE-44EC-8485-89E2E570D0D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82C7C47-8CD5-4FCA-BFD7-A310593C2BB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82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iscorps.org/covid19-esri-282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1F806-5AD6-4D59-99F0-E6DED3CC4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COVID-19 Testing Locations in California Map Series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BADE82-9A7E-48BF-98FF-351C6BB7BE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cap="none" spc="0" dirty="0"/>
              <a:t>Cameron Gee</a:t>
            </a:r>
          </a:p>
          <a:p>
            <a:r>
              <a:rPr lang="en-US" cap="none" spc="0" dirty="0"/>
              <a:t>GEOG 375 Spring 2020</a:t>
            </a:r>
          </a:p>
        </p:txBody>
      </p:sp>
    </p:spTree>
    <p:extLst>
      <p:ext uri="{BB962C8B-B14F-4D97-AF65-F5344CB8AC3E}">
        <p14:creationId xmlns:p14="http://schemas.microsoft.com/office/powerpoint/2010/main" val="417058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3D25-1894-42D1-99D1-62AB98E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Background and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D6CDB-B1F7-420F-BF83-FB2C4C5B1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COVID-19 testing is becoming more and more available to the general public in California (April-May 2020)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Maps would be useful for citizens to locate nearby testing sites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objective of this project is to develop a script that produces a series of identical maps highlighting testing sites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Within and around a chosen 3-digit zip code area in California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Testing sites data is retrieved from </a:t>
            </a:r>
            <a:r>
              <a:rPr lang="en-US" sz="2400" dirty="0">
                <a:hlinkClick r:id="rId2"/>
              </a:rPr>
              <a:t>GISCorps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7615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3D25-1894-42D1-99D1-62AB98E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Map and Layout Template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2EFCD-657E-440A-B12A-5F8E2D55B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971" y="1845734"/>
            <a:ext cx="7755896" cy="435461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A3F11A-4839-41D4-8DD2-3AE45FF8071E}"/>
              </a:ext>
            </a:extLst>
          </p:cNvPr>
          <p:cNvSpPr txBox="1">
            <a:spLocks/>
          </p:cNvSpPr>
          <p:nvPr/>
        </p:nvSpPr>
        <p:spPr>
          <a:xfrm>
            <a:off x="1097280" y="1845733"/>
            <a:ext cx="2946803" cy="43546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Before developing the script, a project file, map, and layout was created for the script to reference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Testing sites data and background layers were added, symbolized, and labeled</a:t>
            </a:r>
            <a:endParaRPr lang="en-US" sz="2400" dirty="0">
              <a:solidFill>
                <a:srgbClr val="67AA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6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3D25-1894-42D1-99D1-62AB98E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Script – Set-up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7ACA15-B2BA-4961-8463-09CCAD9B5BE6}"/>
              </a:ext>
            </a:extLst>
          </p:cNvPr>
          <p:cNvSpPr txBox="1">
            <a:spLocks/>
          </p:cNvSpPr>
          <p:nvPr/>
        </p:nvSpPr>
        <p:spPr>
          <a:xfrm>
            <a:off x="1097280" y="1845733"/>
            <a:ext cx="2946803" cy="43546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Import modules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Establish path and project variables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Define author and date variables to be used later</a:t>
            </a: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2526ED-345C-4F59-A66A-6C7ED4476A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044083" y="1845733"/>
            <a:ext cx="5029199" cy="435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7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3D25-1894-42D1-99D1-62AB98E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Script – Geoprocessing Tasks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7ACA15-B2BA-4961-8463-09CCAD9B5BE6}"/>
              </a:ext>
            </a:extLst>
          </p:cNvPr>
          <p:cNvSpPr txBox="1">
            <a:spLocks/>
          </p:cNvSpPr>
          <p:nvPr/>
        </p:nvSpPr>
        <p:spPr>
          <a:xfrm>
            <a:off x="1097280" y="1845733"/>
            <a:ext cx="2946803" cy="43546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Access the map, layout, and map frame previously created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Select Layer by Attributes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To filter testing sites to California and sites that are open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BB1B8E-9EFB-4930-ACDB-DA7E47649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083" y="1847628"/>
            <a:ext cx="5029200" cy="435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78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3D25-1894-42D1-99D1-62AB98E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Script – Geoprocessing Tasks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7ACA15-B2BA-4961-8463-09CCAD9B5BE6}"/>
              </a:ext>
            </a:extLst>
          </p:cNvPr>
          <p:cNvSpPr txBox="1">
            <a:spLocks/>
          </p:cNvSpPr>
          <p:nvPr/>
        </p:nvSpPr>
        <p:spPr>
          <a:xfrm>
            <a:off x="1097280" y="1845733"/>
            <a:ext cx="2946803" cy="43546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Select Layer by Attributes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To filter 3-digit zip codes to California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Copy Features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To create a shapefile to be used in a search cursor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54744-29BE-4A15-992C-EC28A4F8F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083" y="1845733"/>
            <a:ext cx="5029200" cy="294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91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3D25-1894-42D1-99D1-62AB98E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Script – Map Production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7ACA15-B2BA-4961-8463-09CCAD9B5BE6}"/>
              </a:ext>
            </a:extLst>
          </p:cNvPr>
          <p:cNvSpPr txBox="1">
            <a:spLocks/>
          </p:cNvSpPr>
          <p:nvPr/>
        </p:nvSpPr>
        <p:spPr>
          <a:xfrm>
            <a:off x="1097280" y="1845733"/>
            <a:ext cx="2946803" cy="43546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Search Cursor</a:t>
            </a:r>
            <a:endParaRPr lang="en-US" sz="20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To iterate through a list of zip code rows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For each zip code row, set the map frame extent and modify elements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Export a PDF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F58DC4-AFA7-47F4-8BD4-BAACED8812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044083" y="1851615"/>
            <a:ext cx="5029199" cy="434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42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3D25-1894-42D1-99D1-62AB98E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10A7F0-932B-402D-A55B-046ED42147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97280" y="1835683"/>
            <a:ext cx="6955339" cy="448976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495610-D9FC-45A2-9ADB-C810C54DF325}"/>
              </a:ext>
            </a:extLst>
          </p:cNvPr>
          <p:cNvSpPr txBox="1">
            <a:spLocks/>
          </p:cNvSpPr>
          <p:nvPr/>
        </p:nvSpPr>
        <p:spPr>
          <a:xfrm>
            <a:off x="7881538" y="1903256"/>
            <a:ext cx="2946803" cy="43546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57 maps total, each zoomed in to a 3-digit zip code area and titled appropriately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2166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3D25-1894-42D1-99D1-62AB98E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10A7F0-932B-402D-A55B-046ED42147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7280" y="1840587"/>
            <a:ext cx="6955339" cy="447995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C5F369-E317-4F02-8DF5-FE2AFD0EB5FB}"/>
              </a:ext>
            </a:extLst>
          </p:cNvPr>
          <p:cNvSpPr txBox="1">
            <a:spLocks/>
          </p:cNvSpPr>
          <p:nvPr/>
        </p:nvSpPr>
        <p:spPr>
          <a:xfrm>
            <a:off x="7881538" y="1903256"/>
            <a:ext cx="2946803" cy="43546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57 maps total, each zoomed in to a 3-digit zip code area and titled appropriately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08752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07F19-5E1F-4AA7-9F35-3DD27F33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Further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0671E-CD36-4D11-92C0-5F6136DE7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3081429" cy="402336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Zip code areas vary in both shape and size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Lack of uniformity in scale – some maps could benefit from fewer locations shown, others could benefit from more detailed background information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8F5E77-C158-4516-9BAE-CEC1853477F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3791" y="1845734"/>
            <a:ext cx="6948439" cy="448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5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07F19-5E1F-4AA7-9F35-3DD27F33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Further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0671E-CD36-4D11-92C0-5F6136DE7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3081429" cy="402336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Zip code areas vary in both shape and size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Lack of uniformity in scale – some maps could benefit from fewer locations shown, others could benefit from more detailed background information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8F5E77-C158-4516-9BAE-CEC1853477F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3791" y="1852861"/>
            <a:ext cx="6948439" cy="447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92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07F19-5E1F-4AA7-9F35-3DD27F33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Further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0671E-CD36-4D11-92C0-5F6136DE7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10058399" cy="402336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Experiment with a more uniform administrative boundary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Needs to balance size with population and population density (often determines where testing sites are located)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Utilize a grid index feature (trade-off would be ease of accessing the desired area)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Other improvements: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Regularly download and add a new testing sites dataset to ensure accuracy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3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90493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387</TotalTime>
  <Words>396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Retrospect</vt:lpstr>
      <vt:lpstr>COVID-19 Testing Locations in California Map Series </vt:lpstr>
      <vt:lpstr>Background and Objectives</vt:lpstr>
      <vt:lpstr>Map and Layout Template</vt:lpstr>
      <vt:lpstr>Script – Set-up</vt:lpstr>
      <vt:lpstr>Script – Geoprocessing Tasks</vt:lpstr>
      <vt:lpstr>Script – Geoprocessing Tasks</vt:lpstr>
      <vt:lpstr>Script – Map Production</vt:lpstr>
      <vt:lpstr>Results</vt:lpstr>
      <vt:lpstr>Results</vt:lpstr>
      <vt:lpstr>Challenges and Further Considerations</vt:lpstr>
      <vt:lpstr>Challenges and Further Considerations</vt:lpstr>
      <vt:lpstr>Challenges and Further Considerations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Park Accessibility</dc:title>
  <dc:creator>Cameron Gee</dc:creator>
  <cp:lastModifiedBy>Cameron Gee</cp:lastModifiedBy>
  <cp:revision>29</cp:revision>
  <dcterms:created xsi:type="dcterms:W3CDTF">2020-05-13T21:39:55Z</dcterms:created>
  <dcterms:modified xsi:type="dcterms:W3CDTF">2020-05-18T22:12:19Z</dcterms:modified>
</cp:coreProperties>
</file>