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handoutMasterIdLst>
    <p:handoutMasterId r:id="rId12"/>
  </p:handoutMasterIdLst>
  <p:sldIdLst>
    <p:sldId id="256" r:id="rId2"/>
    <p:sldId id="272" r:id="rId3"/>
    <p:sldId id="257" r:id="rId4"/>
    <p:sldId id="270" r:id="rId5"/>
    <p:sldId id="271" r:id="rId6"/>
    <p:sldId id="274" r:id="rId7"/>
    <p:sldId id="273" r:id="rId8"/>
    <p:sldId id="268" r:id="rId9"/>
    <p:sldId id="275" r:id="rId1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599" autoAdjust="0"/>
  </p:normalViewPr>
  <p:slideViewPr>
    <p:cSldViewPr>
      <p:cViewPr varScale="1">
        <p:scale>
          <a:sx n="116" d="100"/>
          <a:sy n="116" d="100"/>
        </p:scale>
        <p:origin x="252" y="102"/>
      </p:cViewPr>
      <p:guideLst>
        <p:guide pos="3839"/>
        <p:guide orient="horz" pos="2160"/>
      </p:guideLst>
    </p:cSldViewPr>
  </p:slideViewPr>
  <p:notesTextViewPr>
    <p:cViewPr>
      <p:scale>
        <a:sx n="1" d="1"/>
        <a:sy n="1" d="1"/>
      </p:scale>
      <p:origin x="0" y="0"/>
    </p:cViewPr>
  </p:notesText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a:t>Amber Durant</a:t>
            </a:r>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84AA43A-3F76-4A13-9CD6-36134EB429E3}" type="datetimeFigureOut">
              <a:rPr lang="en-US"/>
              <a:t>5/16/2019</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a:t>Amber Durant</a:t>
            </a:r>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74A4F-2B7A-4ECB-A400-260B2FFC03C1}" type="datetimeFigureOut">
              <a:rPr lang="en-US"/>
              <a:t>5/16/2019</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2413" y="1905000"/>
            <a:ext cx="9144000" cy="2667000"/>
          </a:xfrm>
        </p:spPr>
        <p:txBody>
          <a:bodyPr>
            <a:noAutofit/>
          </a:bodyPr>
          <a:lstStyle>
            <a:lvl1pPr>
              <a:defRPr sz="5400"/>
            </a:lvl1pPr>
          </a:lstStyle>
          <a:p>
            <a:r>
              <a:rPr lang="en-US"/>
              <a:t>Click to edit Master title style</a:t>
            </a:r>
            <a:endParaRPr/>
          </a:p>
        </p:txBody>
      </p:sp>
      <p:grpSp>
        <p:nvGrpSpPr>
          <p:cNvPr id="256" name="line" descr="Line graphic"/>
          <p:cNvGrpSpPr/>
          <p:nvPr/>
        </p:nvGrpSpPr>
        <p:grpSpPr bwMode="invGray">
          <a:xfrm>
            <a:off x="1584896" y="4724400"/>
            <a:ext cx="8631936" cy="64008"/>
            <a:chOff x="-4110038" y="2703513"/>
            <a:chExt cx="17394239" cy="160336"/>
          </a:xfrm>
          <a:solidFill>
            <a:schemeClr val="accent1"/>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Subtitle 2"/>
          <p:cNvSpPr>
            <a:spLocks noGrp="1"/>
          </p:cNvSpPr>
          <p:nvPr>
            <p:ph type="subTitle" idx="1"/>
          </p:nvPr>
        </p:nvSpPr>
        <p:spPr>
          <a:xfrm>
            <a:off x="1522413" y="5105400"/>
            <a:ext cx="9143999" cy="1066800"/>
          </a:xfrm>
        </p:spPr>
        <p:txBody>
          <a:bodyPr/>
          <a:lstStyle>
            <a:lvl1pPr marL="0" indent="0" algn="l">
              <a:spcBef>
                <a:spcPts val="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p>
            <a:r>
              <a:rPr lang="en-US"/>
              <a:t>Click to edit Master title style</a:t>
            </a:r>
            <a:endParaRPr/>
          </a:p>
        </p:txBody>
      </p:sp>
      <p:grpSp>
        <p:nvGrpSpPr>
          <p:cNvPr id="167" name="line" descr="Line graphic"/>
          <p:cNvGrpSpPr/>
          <p:nvPr/>
        </p:nvGrpSpPr>
        <p:grpSpPr bwMode="invGray">
          <a:xfrm>
            <a:off x="1522413" y="1514475"/>
            <a:ext cx="10569575" cy="64008"/>
            <a:chOff x="1522413" y="1514475"/>
            <a:chExt cx="10569575" cy="64008"/>
          </a:xfrm>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idx="1"/>
          </p:nvPr>
        </p:nvSpPr>
        <p:spPr/>
        <p:txBody>
          <a:bodyPr/>
          <a:lstStyle>
            <a:lvl2pPr marL="548640">
              <a:defRPr/>
            </a:lvl2pPr>
            <a:lvl3pPr marL="777240">
              <a:defRPr/>
            </a:lvl3pPr>
            <a:lvl4pPr marL="1005840">
              <a:defRPr/>
            </a:lvl4pPr>
            <a:lvl5pPr marL="1234440">
              <a:defRPr/>
            </a:lvl5pPr>
            <a:lvl6pPr marL="1463040">
              <a:defRPr baseline="0"/>
            </a:lvl6pPr>
            <a:lvl7pPr marL="1691640">
              <a:defRPr baseline="0"/>
            </a:lvl7pPr>
            <a:lvl8pPr marL="1920240">
              <a:defRPr baseline="0"/>
            </a:lvl8pPr>
            <a:lvl9pPr marL="2148840">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AFE8FB1-0A7A-443E-AAF7-31D4FA1AA312}" type="datetimeFigureOut">
              <a:rPr lang="en-US"/>
              <a:t>5/16/2019</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dirty="0"/>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3" y="1905000"/>
            <a:ext cx="9144000" cy="2667000"/>
          </a:xfrm>
        </p:spPr>
        <p:txBody>
          <a:bodyPr anchor="b">
            <a:noAutofit/>
          </a:bodyPr>
          <a:lstStyle>
            <a:lvl1pPr algn="l">
              <a:defRPr sz="4400" b="0" cap="none" baseline="0"/>
            </a:lvl1pPr>
          </a:lstStyle>
          <a:p>
            <a:r>
              <a:rPr lang="en-US"/>
              <a:t>Click to edit Master title style</a:t>
            </a:r>
            <a:endParaRPr/>
          </a:p>
        </p:txBody>
      </p:sp>
      <p:grpSp>
        <p:nvGrpSpPr>
          <p:cNvPr id="255" name="line" descr="Line graphic"/>
          <p:cNvGrpSpPr/>
          <p:nvPr/>
        </p:nvGrpSpPr>
        <p:grpSpPr bwMode="invGray">
          <a:xfrm>
            <a:off x="1584896" y="4724400"/>
            <a:ext cx="8631936" cy="64008"/>
            <a:chOff x="-4110038" y="2703513"/>
            <a:chExt cx="17394239" cy="160336"/>
          </a:xfrm>
          <a:solidFill>
            <a:schemeClr val="accent1"/>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Text Placeholder 2"/>
          <p:cNvSpPr>
            <a:spLocks noGrp="1"/>
          </p:cNvSpPr>
          <p:nvPr>
            <p:ph type="body" idx="1"/>
          </p:nvPr>
        </p:nvSpPr>
        <p:spPr>
          <a:xfrm>
            <a:off x="1522413" y="5102525"/>
            <a:ext cx="9143999" cy="1069675"/>
          </a:xfrm>
        </p:spPr>
        <p:txBody>
          <a:bodyPr anchor="t">
            <a:normAutofit/>
          </a:bodyPr>
          <a:lstStyle>
            <a:lvl1pPr marL="0" indent="0">
              <a:spcBef>
                <a:spcPts val="0"/>
              </a:spcBef>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5/16/2019</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p>
            <a:r>
              <a:rPr lang="en-US"/>
              <a:t>Click to edit Master title style</a:t>
            </a:r>
            <a:endParaRPr/>
          </a:p>
        </p:txBody>
      </p:sp>
      <p:grpSp>
        <p:nvGrpSpPr>
          <p:cNvPr id="158" name="line" descr="Line graphic"/>
          <p:cNvGrpSpPr/>
          <p:nvPr/>
        </p:nvGrpSpPr>
        <p:grpSpPr bwMode="invGray">
          <a:xfrm>
            <a:off x="1522413" y="1514475"/>
            <a:ext cx="10569575" cy="64008"/>
            <a:chOff x="1522413" y="1514475"/>
            <a:chExt cx="10569575" cy="64008"/>
          </a:xfrm>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sz="half" idx="1"/>
          </p:nvPr>
        </p:nvSpPr>
        <p:spPr>
          <a:xfrm>
            <a:off x="1522413" y="1905000"/>
            <a:ext cx="4419599"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46815" y="1905000"/>
            <a:ext cx="4419598"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a:lvl7pPr>
            <a:lvl8pPr marL="1956816">
              <a:defRPr sz="1600" baseline="0"/>
            </a:lvl8pPr>
            <a:lvl9pPr marL="1956816">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5/16/2019</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lvl1pPr>
              <a:defRPr/>
            </a:lvl1pPr>
          </a:lstStyle>
          <a:p>
            <a:r>
              <a:rPr lang="en-US"/>
              <a:t>Click to edit Master title style</a:t>
            </a:r>
            <a:endParaRPr/>
          </a:p>
        </p:txBody>
      </p:sp>
      <p:grpSp>
        <p:nvGrpSpPr>
          <p:cNvPr id="160" name="line" descr="Line graphic"/>
          <p:cNvGrpSpPr/>
          <p:nvPr/>
        </p:nvGrpSpPr>
        <p:grpSpPr bwMode="invGray">
          <a:xfrm>
            <a:off x="1522413" y="1514475"/>
            <a:ext cx="10569575" cy="64008"/>
            <a:chOff x="1522413" y="1514475"/>
            <a:chExt cx="10569575" cy="64008"/>
          </a:xfrm>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Text Placeholder 2"/>
          <p:cNvSpPr>
            <a:spLocks noGrp="1"/>
          </p:cNvSpPr>
          <p:nvPr>
            <p:ph type="body" idx="1"/>
          </p:nvPr>
        </p:nvSpPr>
        <p:spPr>
          <a:xfrm>
            <a:off x="1522413"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2413" y="2819399"/>
            <a:ext cx="4416552" cy="3352801"/>
          </a:xfrm>
        </p:spPr>
        <p:txBody>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0"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49860" y="2819399"/>
            <a:ext cx="4416552" cy="3352801"/>
          </a:xfrm>
        </p:spPr>
        <p:txBody>
          <a:bodyPr/>
          <a:lstStyle>
            <a:lvl1pPr>
              <a:defRPr sz="2400"/>
            </a:lvl1pPr>
            <a:lvl2pPr>
              <a:defRPr sz="2000"/>
            </a:lvl2pPr>
            <a:lvl3pPr>
              <a:defRPr sz="1800"/>
            </a:lvl3pPr>
            <a:lvl4pPr>
              <a:defRPr sz="1600"/>
            </a:lvl4pPr>
            <a:lvl5pPr marL="1956816">
              <a:defRPr sz="1600"/>
            </a:lvl5pPr>
            <a:lvl6pPr marL="1956816">
              <a:defRPr sz="1600"/>
            </a:lvl6pPr>
            <a:lvl7pPr marL="1956816">
              <a:defRPr sz="1600"/>
            </a:lvl7pPr>
            <a:lvl8pPr marL="1956816">
              <a:defRPr sz="1600"/>
            </a:lvl8pPr>
            <a:lvl9pPr marL="1956816">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9AFE8FB1-0A7A-443E-AAF7-31D4FA1AA312}" type="datetimeFigureOut">
              <a:rPr lang="en-US"/>
              <a:t>5/16/2019</a:t>
            </a:fld>
            <a:endParaRPr/>
          </a:p>
        </p:txBody>
      </p:sp>
      <p:sp>
        <p:nvSpPr>
          <p:cNvPr id="9" name="Slide Number Placeholder 8"/>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grpSp>
        <p:nvGrpSpPr>
          <p:cNvPr id="156" name="line" descr="Line graphic"/>
          <p:cNvGrpSpPr/>
          <p:nvPr/>
        </p:nvGrpSpPr>
        <p:grpSpPr bwMode="invGray">
          <a:xfrm>
            <a:off x="1522413" y="1514475"/>
            <a:ext cx="10569575" cy="64008"/>
            <a:chOff x="1522413" y="1514475"/>
            <a:chExt cx="10569575" cy="64008"/>
          </a:xfrm>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9AFE8FB1-0A7A-443E-AAF7-31D4FA1AA312}" type="datetimeFigureOut">
              <a:rPr lang="en-US"/>
              <a:t>5/16/2019</a:t>
            </a:fld>
            <a:endParaRPr/>
          </a:p>
        </p:txBody>
      </p:sp>
      <p:sp>
        <p:nvSpPr>
          <p:cNvPr id="5" name="Slide Number Placeholder 4"/>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9AFE8FB1-0A7A-443E-AAF7-31D4FA1AA312}" type="datetimeFigureOut">
              <a:rPr lang="en-US"/>
              <a:t>5/16/2019</a:t>
            </a:fld>
            <a:endParaRPr/>
          </a:p>
        </p:txBody>
      </p:sp>
      <p:sp>
        <p:nvSpPr>
          <p:cNvPr id="4" name="Slide Number Placeholder 3"/>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a:t>Click to edit Master title style</a:t>
            </a:r>
            <a:endParaRPr/>
          </a:p>
        </p:txBody>
      </p:sp>
      <p:sp>
        <p:nvSpPr>
          <p:cNvPr id="4" name="Text Placeholder 3"/>
          <p:cNvSpPr>
            <a:spLocks noGrp="1"/>
          </p:cNvSpPr>
          <p:nvPr>
            <p:ph type="body" sz="half" idx="2"/>
          </p:nvPr>
        </p:nvSpPr>
        <p:spPr>
          <a:xfrm>
            <a:off x="1522413" y="3429000"/>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Content Placeholder 2"/>
          <p:cNvSpPr>
            <a:spLocks noGrp="1"/>
          </p:cNvSpPr>
          <p:nvPr>
            <p:ph idx="1"/>
          </p:nvPr>
        </p:nvSpPr>
        <p:spPr>
          <a:xfrm>
            <a:off x="4710022" y="1905000"/>
            <a:ext cx="5669280" cy="4038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grpSp>
        <p:nvGrpSpPr>
          <p:cNvPr id="615" name="frame" descr="Box graphic"/>
          <p:cNvGrpSpPr/>
          <p:nvPr/>
        </p:nvGrpSpPr>
        <p:grpSpPr bwMode="invGray">
          <a:xfrm>
            <a:off x="4417839" y="1630821"/>
            <a:ext cx="6291028" cy="4575885"/>
            <a:chOff x="4417839" y="1630821"/>
            <a:chExt cx="6291028" cy="4575885"/>
          </a:xfrm>
        </p:grpSpPr>
        <p:grpSp>
          <p:nvGrpSpPr>
            <p:cNvPr id="616" name="Group 615"/>
            <p:cNvGrpSpPr/>
            <p:nvPr/>
          </p:nvGrpSpPr>
          <p:grpSpPr bwMode="invGray">
            <a:xfrm>
              <a:off x="5414491" y="1630821"/>
              <a:ext cx="5294376" cy="4114800"/>
              <a:chOff x="3310555" y="716546"/>
              <a:chExt cx="5294376" cy="4114800"/>
            </a:xfrm>
          </p:grpSpPr>
          <p:grpSp>
            <p:nvGrpSpPr>
              <p:cNvPr id="768" name="Group 767"/>
              <p:cNvGrpSpPr/>
              <p:nvPr/>
            </p:nvGrpSpPr>
            <p:grpSpPr bwMode="invGray">
              <a:xfrm flipH="1">
                <a:off x="3310555" y="737968"/>
                <a:ext cx="5294376" cy="54864"/>
                <a:chOff x="1522413" y="1514475"/>
                <a:chExt cx="10569575" cy="64008"/>
              </a:xfrm>
              <a:solidFill>
                <a:schemeClr val="accent1"/>
              </a:solid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9" name="Group 768"/>
              <p:cNvGrpSpPr/>
              <p:nvPr/>
            </p:nvGrpSpPr>
            <p:grpSpPr bwMode="invGray">
              <a:xfrm rot="16200000" flipH="1">
                <a:off x="6492229" y="2755658"/>
                <a:ext cx="4114800" cy="36576"/>
                <a:chOff x="1522413" y="1514475"/>
                <a:chExt cx="10569575" cy="64008"/>
              </a:xfrm>
              <a:solidFill>
                <a:schemeClr val="accent1"/>
              </a:solid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7" name="Group 616"/>
            <p:cNvGrpSpPr/>
            <p:nvPr/>
          </p:nvGrpSpPr>
          <p:grpSpPr bwMode="invGray">
            <a:xfrm rot="10800000">
              <a:off x="4417839" y="2091906"/>
              <a:ext cx="5294376" cy="4114800"/>
              <a:chOff x="3310555" y="716546"/>
              <a:chExt cx="5294376" cy="4114800"/>
            </a:xfrm>
          </p:grpSpPr>
          <p:grpSp>
            <p:nvGrpSpPr>
              <p:cNvPr id="618" name="Group 617"/>
              <p:cNvGrpSpPr/>
              <p:nvPr/>
            </p:nvGrpSpPr>
            <p:grpSpPr bwMode="invGray">
              <a:xfrm flipH="1">
                <a:off x="3310555" y="737968"/>
                <a:ext cx="5294376" cy="54864"/>
                <a:chOff x="1522413" y="1514475"/>
                <a:chExt cx="10569575" cy="64008"/>
              </a:xfrm>
              <a:solidFill>
                <a:schemeClr val="accent1"/>
              </a:solid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9" name="Group 618"/>
              <p:cNvGrpSpPr/>
              <p:nvPr/>
            </p:nvGrpSpPr>
            <p:grpSpPr bwMode="invGray">
              <a:xfrm rot="16200000" flipH="1">
                <a:off x="6492229" y="2755658"/>
                <a:ext cx="4114800" cy="36576"/>
                <a:chOff x="1522413" y="1514475"/>
                <a:chExt cx="10569575" cy="64008"/>
              </a:xfrm>
              <a:solidFill>
                <a:schemeClr val="accent1"/>
              </a:solid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5/16/2019</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745838" y="1884311"/>
            <a:ext cx="5669280" cy="4041648"/>
          </a:xfrm>
          <a:solidFill>
            <a:schemeClr val="bg1"/>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grpSp>
        <p:nvGrpSpPr>
          <p:cNvPr id="614" name="frame" descr="Box graphic"/>
          <p:cNvGrpSpPr/>
          <p:nvPr/>
        </p:nvGrpSpPr>
        <p:grpSpPr bwMode="invGray">
          <a:xfrm flipH="1">
            <a:off x="1447500" y="1630821"/>
            <a:ext cx="6291028" cy="4575885"/>
            <a:chOff x="4417839" y="1630821"/>
            <a:chExt cx="6291028" cy="4575885"/>
          </a:xfrm>
        </p:grpSpPr>
        <p:grpSp>
          <p:nvGrpSpPr>
            <p:cNvPr id="615" name="Group 614"/>
            <p:cNvGrpSpPr/>
            <p:nvPr/>
          </p:nvGrpSpPr>
          <p:grpSpPr bwMode="invGray">
            <a:xfrm>
              <a:off x="5414491" y="1630821"/>
              <a:ext cx="5294376" cy="4114800"/>
              <a:chOff x="3310555" y="716546"/>
              <a:chExt cx="5294376" cy="4114800"/>
            </a:xfrm>
          </p:grpSpPr>
          <p:grpSp>
            <p:nvGrpSpPr>
              <p:cNvPr id="767" name="Group 766"/>
              <p:cNvGrpSpPr/>
              <p:nvPr/>
            </p:nvGrpSpPr>
            <p:grpSpPr bwMode="invGray">
              <a:xfrm flipH="1">
                <a:off x="3310555" y="737968"/>
                <a:ext cx="5294376" cy="54864"/>
                <a:chOff x="1522413" y="1514475"/>
                <a:chExt cx="10569575" cy="64008"/>
              </a:xfrm>
              <a:solidFill>
                <a:schemeClr val="accent1"/>
              </a:solid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8" name="Group 767"/>
              <p:cNvGrpSpPr/>
              <p:nvPr/>
            </p:nvGrpSpPr>
            <p:grpSpPr bwMode="invGray">
              <a:xfrm rot="16200000" flipH="1">
                <a:off x="6492229" y="2755658"/>
                <a:ext cx="4114800" cy="36576"/>
                <a:chOff x="1522413" y="1514475"/>
                <a:chExt cx="10569575" cy="64008"/>
              </a:xfrm>
              <a:solidFill>
                <a:schemeClr val="accent1"/>
              </a:solid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6" name="Group 615"/>
            <p:cNvGrpSpPr/>
            <p:nvPr/>
          </p:nvGrpSpPr>
          <p:grpSpPr bwMode="invGray">
            <a:xfrm rot="10800000">
              <a:off x="4417839" y="2091906"/>
              <a:ext cx="5294376" cy="4114800"/>
              <a:chOff x="3310555" y="716546"/>
              <a:chExt cx="5294376" cy="4114800"/>
            </a:xfrm>
          </p:grpSpPr>
          <p:grpSp>
            <p:nvGrpSpPr>
              <p:cNvPr id="617" name="Group 616"/>
              <p:cNvGrpSpPr/>
              <p:nvPr/>
            </p:nvGrpSpPr>
            <p:grpSpPr bwMode="invGray">
              <a:xfrm flipH="1">
                <a:off x="3310555" y="737968"/>
                <a:ext cx="5294376" cy="54864"/>
                <a:chOff x="1522413" y="1514475"/>
                <a:chExt cx="10569575" cy="64008"/>
              </a:xfrm>
              <a:solidFill>
                <a:schemeClr val="accent1"/>
              </a:solid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8" name="Group 617"/>
              <p:cNvGrpSpPr/>
              <p:nvPr/>
            </p:nvGrpSpPr>
            <p:grpSpPr bwMode="invGray">
              <a:xfrm rot="16200000" flipH="1">
                <a:off x="6492229" y="2755658"/>
                <a:ext cx="4114800" cy="36576"/>
                <a:chOff x="1522413" y="1514475"/>
                <a:chExt cx="10569575" cy="64008"/>
              </a:xfrm>
              <a:solidFill>
                <a:schemeClr val="accent1"/>
              </a:solid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4" name="Text Placeholder 3"/>
          <p:cNvSpPr>
            <a:spLocks noGrp="1"/>
          </p:cNvSpPr>
          <p:nvPr>
            <p:ph type="body" sz="half" idx="2"/>
          </p:nvPr>
        </p:nvSpPr>
        <p:spPr>
          <a:xfrm>
            <a:off x="7905959" y="3411748"/>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5/16/2019</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grpSp>
        <p:nvGrpSpPr>
          <p:cNvPr id="7" name="line" descr="Line graphic"/>
          <p:cNvGrpSpPr/>
          <p:nvPr/>
        </p:nvGrpSpPr>
        <p:grpSpPr bwMode="invGray">
          <a:xfrm>
            <a:off x="1522413" y="1514475"/>
            <a:ext cx="10569575" cy="64008"/>
            <a:chOff x="1522413" y="1514475"/>
            <a:chExt cx="10569575" cy="64008"/>
          </a:xfrm>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p:nvPr>
        </p:nvSpPr>
        <p:spPr/>
        <p:txBody>
          <a:bodyPr vert="eaVert"/>
          <a:lstStyle>
            <a:lvl5pPr>
              <a:defRPr/>
            </a:lvl5pPr>
            <a:lvl6pPr marL="1956816">
              <a:defRPr/>
            </a:lvl6pPr>
            <a:lvl7pPr marL="1956816">
              <a:defRPr/>
            </a:lvl7pPr>
            <a:lvl8pPr marL="1956816">
              <a:defRPr/>
            </a:lvl8pPr>
            <a:lvl9pPr marL="1956816">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5/16/2019</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61612" y="274639"/>
            <a:ext cx="1371600" cy="5901747"/>
          </a:xfrm>
        </p:spPr>
        <p:txBody>
          <a:bodyPr vert="eaVert"/>
          <a:lstStyle/>
          <a:p>
            <a:r>
              <a:rPr lang="en-US"/>
              <a:t>Click to edit Master title style</a:t>
            </a:r>
            <a:endParaRPr/>
          </a:p>
        </p:txBody>
      </p:sp>
      <p:grpSp>
        <p:nvGrpSpPr>
          <p:cNvPr id="7" name="line" descr="Line graphic"/>
          <p:cNvGrpSpPr/>
          <p:nvPr/>
        </p:nvGrpSpPr>
        <p:grpSpPr bwMode="invGray">
          <a:xfrm rot="5400000">
            <a:off x="6864412" y="3472598"/>
            <a:ext cx="6492240" cy="64008"/>
            <a:chOff x="1522413" y="1514475"/>
            <a:chExt cx="10569575" cy="64008"/>
          </a:xfrm>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hasCustomPrompt="1"/>
          </p:nvPr>
        </p:nvSpPr>
        <p:spPr>
          <a:xfrm>
            <a:off x="608012" y="277813"/>
            <a:ext cx="9144001" cy="5898573"/>
          </a:xfrm>
        </p:spPr>
        <p:txBody>
          <a:bodyPr vert="eaVert"/>
          <a:lstStyle>
            <a:lvl5pPr>
              <a:defRPr/>
            </a:lvl5pPr>
            <a:lvl6pPr marL="1261872" indent="0">
              <a:buNone/>
              <a:defRPr/>
            </a:lvl6pPr>
            <a:lvl7pPr>
              <a:defRPr/>
            </a:lvl7pPr>
            <a:lvl8pPr>
              <a:defRPr baseline="0"/>
            </a:lvl8pPr>
            <a:lvl9pPr>
              <a:defRPr baseline="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endParaRPr lang="en-US"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5/16/2019</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a:defRPr sz="1200">
                <a:solidFill>
                  <a:schemeClr val="tx1">
                    <a:tint val="75000"/>
                  </a:schemeClr>
                </a:solidFill>
              </a:defRPr>
            </a:lvl1pPr>
          </a:lstStyle>
          <a:p>
            <a:fld id="{9AFE8FB1-0A7A-443E-AAF7-31D4FA1AA312}" type="datetimeFigureOut">
              <a:rPr lang="en-US" smtClean="0"/>
              <a:pPr/>
              <a:t>5/16/2019</a:t>
            </a:fld>
            <a:endParaRPr lang="en-US" dirty="0"/>
          </a:p>
        </p:txBody>
      </p:sp>
      <p:sp>
        <p:nvSpPr>
          <p:cNvPr id="6" name="Slide Number Placeholder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a:defRPr sz="1200">
                <a:solidFill>
                  <a:schemeClr val="tx1">
                    <a:tint val="75000"/>
                  </a:schemeClr>
                </a:solidFill>
              </a:defRPr>
            </a:lvl1pPr>
          </a:lstStyle>
          <a:p>
            <a:fld id="{25BA54BD-C84D-46CE-8B72-31BFB26ABA43}" type="slidenum">
              <a:rPr lang="en-US" smtClean="0"/>
              <a:pPr/>
              <a:t>‹#›</a:t>
            </a:fld>
            <a:endParaRPr lang="en-US"/>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11" y="1905000"/>
            <a:ext cx="10744201" cy="2667000"/>
          </a:xfrm>
        </p:spPr>
        <p:txBody>
          <a:bodyPr/>
          <a:lstStyle/>
          <a:p>
            <a:r>
              <a:rPr lang="en-US" dirty="0"/>
              <a:t>Automation of Bullseye Maps</a:t>
            </a:r>
          </a:p>
        </p:txBody>
      </p:sp>
      <p:sp>
        <p:nvSpPr>
          <p:cNvPr id="3" name="Subtitle 2"/>
          <p:cNvSpPr>
            <a:spLocks noGrp="1"/>
          </p:cNvSpPr>
          <p:nvPr>
            <p:ph type="subTitle" idx="1"/>
          </p:nvPr>
        </p:nvSpPr>
        <p:spPr/>
        <p:txBody>
          <a:bodyPr/>
          <a:lstStyle/>
          <a:p>
            <a:r>
              <a:rPr lang="en-US" dirty="0"/>
              <a:t>MapInfo to ArcMap Migration at CA Department of Food &amp; Agriculture (CDFA)</a:t>
            </a:r>
          </a:p>
        </p:txBody>
      </p:sp>
      <p:sp>
        <p:nvSpPr>
          <p:cNvPr id="4" name="Subtitle 2">
            <a:extLst>
              <a:ext uri="{FF2B5EF4-FFF2-40B4-BE49-F238E27FC236}">
                <a16:creationId xmlns:a16="http://schemas.microsoft.com/office/drawing/2014/main" id="{50049C67-6FAF-43A4-A256-6D95BA4BAB51}"/>
              </a:ext>
            </a:extLst>
          </p:cNvPr>
          <p:cNvSpPr txBox="1">
            <a:spLocks/>
          </p:cNvSpPr>
          <p:nvPr/>
        </p:nvSpPr>
        <p:spPr>
          <a:xfrm>
            <a:off x="11123612" y="76200"/>
            <a:ext cx="952499" cy="457200"/>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0"/>
              </a:spcBef>
              <a:buSzPct val="100000"/>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9pPr>
          </a:lstStyle>
          <a:p>
            <a:pPr algn="r"/>
            <a:r>
              <a:rPr lang="en-US" sz="1200" dirty="0"/>
              <a:t>Amber Durant</a:t>
            </a:r>
          </a:p>
          <a:p>
            <a:pPr algn="r"/>
            <a:endParaRPr lang="en-US" sz="1200" dirty="0"/>
          </a:p>
          <a:p>
            <a:pPr algn="r"/>
            <a:r>
              <a:rPr lang="en-US" sz="1200" dirty="0"/>
              <a:t>5/16/2019</a:t>
            </a:r>
          </a:p>
        </p:txBody>
      </p:sp>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1ADC79DC-093A-44B4-8972-96A5E88B2A41}"/>
              </a:ext>
            </a:extLst>
          </p:cNvPr>
          <p:cNvSpPr>
            <a:spLocks noGrp="1"/>
          </p:cNvSpPr>
          <p:nvPr>
            <p:ph type="title"/>
          </p:nvPr>
        </p:nvSpPr>
        <p:spPr>
          <a:xfrm>
            <a:off x="1522414" y="274638"/>
            <a:ext cx="9143998" cy="1020762"/>
          </a:xfrm>
        </p:spPr>
        <p:txBody>
          <a:bodyPr/>
          <a:lstStyle/>
          <a:p>
            <a:r>
              <a:rPr lang="en-US" dirty="0"/>
              <a:t>Background</a:t>
            </a:r>
          </a:p>
        </p:txBody>
      </p:sp>
      <p:sp>
        <p:nvSpPr>
          <p:cNvPr id="3" name="Content Placeholder 13">
            <a:extLst>
              <a:ext uri="{FF2B5EF4-FFF2-40B4-BE49-F238E27FC236}">
                <a16:creationId xmlns:a16="http://schemas.microsoft.com/office/drawing/2014/main" id="{11C80500-4F1C-4B5B-9F67-2E75308425B2}"/>
              </a:ext>
            </a:extLst>
          </p:cNvPr>
          <p:cNvSpPr>
            <a:spLocks noGrp="1"/>
          </p:cNvSpPr>
          <p:nvPr>
            <p:ph idx="1"/>
          </p:nvPr>
        </p:nvSpPr>
        <p:spPr>
          <a:xfrm>
            <a:off x="1522412" y="2133600"/>
            <a:ext cx="9144000" cy="4267200"/>
          </a:xfrm>
        </p:spPr>
        <p:txBody>
          <a:bodyPr>
            <a:normAutofit fontScale="92500" lnSpcReduction="20000"/>
          </a:bodyPr>
          <a:lstStyle/>
          <a:p>
            <a:r>
              <a:rPr lang="en-US" dirty="0"/>
              <a:t>Data is entered into the Pest Damage Records (PDR) database</a:t>
            </a:r>
          </a:p>
          <a:p>
            <a:r>
              <a:rPr lang="en-US" dirty="0"/>
              <a:t>Actionable pests require an initial bullseye map to determine what (if any) action is needed as a result of the find</a:t>
            </a:r>
          </a:p>
          <a:p>
            <a:r>
              <a:rPr lang="en-US" dirty="0"/>
              <a:t>The mapper exports Excel files of the find as well as previous finds and finds within one lifecycle (depending on the pest) from Access with data on the pest and location</a:t>
            </a:r>
          </a:p>
          <a:p>
            <a:r>
              <a:rPr lang="en-US" dirty="0"/>
              <a:t>The mapper then QCs the find, creates the map, and sends it out along with a copy of the PDR</a:t>
            </a:r>
          </a:p>
          <a:p>
            <a:r>
              <a:rPr lang="en-US" dirty="0"/>
              <a:t>This process is currently still performed using MapInfo software</a:t>
            </a:r>
          </a:p>
          <a:p>
            <a:r>
              <a:rPr lang="en-US" dirty="0"/>
              <a:t>To verify functionality, a specific pest was used to set up and run a script that produces a bullseye map from start to finish – this will be used as a template for automating bullseye maps for all pests</a:t>
            </a:r>
          </a:p>
        </p:txBody>
      </p:sp>
    </p:spTree>
    <p:extLst>
      <p:ext uri="{BB962C8B-B14F-4D97-AF65-F5344CB8AC3E}">
        <p14:creationId xmlns:p14="http://schemas.microsoft.com/office/powerpoint/2010/main" val="4256908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Steps</a:t>
            </a:r>
          </a:p>
        </p:txBody>
      </p:sp>
      <p:sp>
        <p:nvSpPr>
          <p:cNvPr id="14" name="Content Placeholder 13"/>
          <p:cNvSpPr>
            <a:spLocks noGrp="1"/>
          </p:cNvSpPr>
          <p:nvPr>
            <p:ph idx="1"/>
          </p:nvPr>
        </p:nvSpPr>
        <p:spPr>
          <a:xfrm>
            <a:off x="1522414" y="1981200"/>
            <a:ext cx="9144000" cy="4267200"/>
          </a:xfrm>
        </p:spPr>
        <p:txBody>
          <a:bodyPr>
            <a:normAutofit fontScale="92500" lnSpcReduction="10000"/>
          </a:bodyPr>
          <a:lstStyle/>
          <a:p>
            <a:r>
              <a:rPr lang="en-US" dirty="0"/>
              <a:t>Create .shp files from .xlsx files</a:t>
            </a:r>
          </a:p>
          <a:p>
            <a:r>
              <a:rPr lang="en-US" dirty="0"/>
              <a:t>Create 1.5 mile buffers around today’s finds and one lifecycle finds as two separate files</a:t>
            </a:r>
          </a:p>
          <a:p>
            <a:r>
              <a:rPr lang="en-US" dirty="0"/>
              <a:t>Create layers for all finds and buffers and add them to the .mxd</a:t>
            </a:r>
          </a:p>
          <a:p>
            <a:r>
              <a:rPr lang="en-US" dirty="0"/>
              <a:t>Label &amp; symbolize today’s finds and one lifecycle finds</a:t>
            </a:r>
          </a:p>
          <a:p>
            <a:r>
              <a:rPr lang="en-US" dirty="0"/>
              <a:t>Zoom to today’s buffer area</a:t>
            </a:r>
          </a:p>
          <a:p>
            <a:r>
              <a:rPr lang="en-US" dirty="0"/>
              <a:t>Update title on map</a:t>
            </a:r>
          </a:p>
          <a:p>
            <a:r>
              <a:rPr lang="en-US" dirty="0"/>
              <a:t>Save workspace and export map as .pdf</a:t>
            </a:r>
          </a:p>
          <a:p>
            <a:r>
              <a:rPr lang="en-US" dirty="0"/>
              <a:t>Print out useful information for mapper</a:t>
            </a:r>
          </a:p>
        </p:txBody>
      </p:sp>
    </p:spTree>
    <p:extLst>
      <p:ext uri="{BB962C8B-B14F-4D97-AF65-F5344CB8AC3E}">
        <p14:creationId xmlns:p14="http://schemas.microsoft.com/office/powerpoint/2010/main" val="212853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0021E1B-83C0-44C1-9F16-81441D57E7E8}"/>
              </a:ext>
            </a:extLst>
          </p:cNvPr>
          <p:cNvPicPr>
            <a:picLocks noChangeAspect="1"/>
          </p:cNvPicPr>
          <p:nvPr/>
        </p:nvPicPr>
        <p:blipFill>
          <a:blip r:embed="rId2"/>
          <a:stretch>
            <a:fillRect/>
          </a:stretch>
        </p:blipFill>
        <p:spPr>
          <a:xfrm>
            <a:off x="379412" y="427488"/>
            <a:ext cx="3909625" cy="6003024"/>
          </a:xfrm>
          <a:prstGeom prst="rect">
            <a:avLst/>
          </a:prstGeom>
        </p:spPr>
      </p:pic>
      <p:pic>
        <p:nvPicPr>
          <p:cNvPr id="3" name="Picture 2">
            <a:extLst>
              <a:ext uri="{FF2B5EF4-FFF2-40B4-BE49-F238E27FC236}">
                <a16:creationId xmlns:a16="http://schemas.microsoft.com/office/drawing/2014/main" id="{6237FBA0-630A-4ED4-AB32-DDDC64120EEC}"/>
              </a:ext>
            </a:extLst>
          </p:cNvPr>
          <p:cNvPicPr>
            <a:picLocks noChangeAspect="1"/>
          </p:cNvPicPr>
          <p:nvPr/>
        </p:nvPicPr>
        <p:blipFill>
          <a:blip r:embed="rId3"/>
          <a:stretch>
            <a:fillRect/>
          </a:stretch>
        </p:blipFill>
        <p:spPr>
          <a:xfrm>
            <a:off x="4416450" y="3657600"/>
            <a:ext cx="7227486" cy="1310868"/>
          </a:xfrm>
          <a:prstGeom prst="rect">
            <a:avLst/>
          </a:prstGeom>
        </p:spPr>
      </p:pic>
      <p:pic>
        <p:nvPicPr>
          <p:cNvPr id="6" name="Picture 5">
            <a:extLst>
              <a:ext uri="{FF2B5EF4-FFF2-40B4-BE49-F238E27FC236}">
                <a16:creationId xmlns:a16="http://schemas.microsoft.com/office/drawing/2014/main" id="{76720333-A435-48E2-9BA5-AF2342A6DC17}"/>
              </a:ext>
            </a:extLst>
          </p:cNvPr>
          <p:cNvPicPr>
            <a:picLocks noChangeAspect="1"/>
          </p:cNvPicPr>
          <p:nvPr/>
        </p:nvPicPr>
        <p:blipFill>
          <a:blip r:embed="rId4"/>
          <a:stretch>
            <a:fillRect/>
          </a:stretch>
        </p:blipFill>
        <p:spPr>
          <a:xfrm>
            <a:off x="4426113" y="5181600"/>
            <a:ext cx="7259966" cy="990600"/>
          </a:xfrm>
          <a:prstGeom prst="rect">
            <a:avLst/>
          </a:prstGeom>
        </p:spPr>
      </p:pic>
      <p:sp>
        <p:nvSpPr>
          <p:cNvPr id="7" name="Oval 6">
            <a:extLst>
              <a:ext uri="{FF2B5EF4-FFF2-40B4-BE49-F238E27FC236}">
                <a16:creationId xmlns:a16="http://schemas.microsoft.com/office/drawing/2014/main" id="{198D6E7E-07FF-4709-A0F5-8CB44CD84AAA}"/>
              </a:ext>
            </a:extLst>
          </p:cNvPr>
          <p:cNvSpPr/>
          <p:nvPr/>
        </p:nvSpPr>
        <p:spPr>
          <a:xfrm>
            <a:off x="275759" y="914400"/>
            <a:ext cx="3733800" cy="762000"/>
          </a:xfrm>
          <a:prstGeom prst="ellipse">
            <a:avLst/>
          </a:prstGeom>
          <a:no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row: Down 8">
            <a:extLst>
              <a:ext uri="{FF2B5EF4-FFF2-40B4-BE49-F238E27FC236}">
                <a16:creationId xmlns:a16="http://schemas.microsoft.com/office/drawing/2014/main" id="{C5BF8B78-1E32-49B1-9A1A-DDC4227DDA07}"/>
              </a:ext>
            </a:extLst>
          </p:cNvPr>
          <p:cNvSpPr/>
          <p:nvPr/>
        </p:nvSpPr>
        <p:spPr>
          <a:xfrm>
            <a:off x="8065949" y="2362200"/>
            <a:ext cx="76200" cy="1219200"/>
          </a:xfrm>
          <a:prstGeom prst="downArrow">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2">
            <a:extLst>
              <a:ext uri="{FF2B5EF4-FFF2-40B4-BE49-F238E27FC236}">
                <a16:creationId xmlns:a16="http://schemas.microsoft.com/office/drawing/2014/main" id="{A9121D26-CE8C-42F3-A816-C83A1A37B351}"/>
              </a:ext>
            </a:extLst>
          </p:cNvPr>
          <p:cNvSpPr>
            <a:spLocks noGrp="1"/>
          </p:cNvSpPr>
          <p:nvPr>
            <p:ph type="title"/>
          </p:nvPr>
        </p:nvSpPr>
        <p:spPr>
          <a:xfrm>
            <a:off x="6892024" y="404019"/>
            <a:ext cx="2276337" cy="1020762"/>
          </a:xfrm>
        </p:spPr>
        <p:txBody>
          <a:bodyPr/>
          <a:lstStyle/>
          <a:p>
            <a:r>
              <a:rPr lang="en-US" dirty="0"/>
              <a:t>Variables</a:t>
            </a:r>
          </a:p>
        </p:txBody>
      </p:sp>
      <p:sp>
        <p:nvSpPr>
          <p:cNvPr id="11" name="Content Placeholder 2">
            <a:extLst>
              <a:ext uri="{FF2B5EF4-FFF2-40B4-BE49-F238E27FC236}">
                <a16:creationId xmlns:a16="http://schemas.microsoft.com/office/drawing/2014/main" id="{94B803F7-58E6-4A7A-8AD2-13869616AE73}"/>
              </a:ext>
            </a:extLst>
          </p:cNvPr>
          <p:cNvSpPr txBox="1">
            <a:spLocks/>
          </p:cNvSpPr>
          <p:nvPr/>
        </p:nvSpPr>
        <p:spPr>
          <a:xfrm>
            <a:off x="4584458" y="1812317"/>
            <a:ext cx="7227486" cy="886635"/>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956816"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956816"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7pPr>
            <a:lvl8pPr marL="1956816"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8pPr>
            <a:lvl9pPr marL="1956816"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9pPr>
          </a:lstStyle>
          <a:p>
            <a:pPr marL="0" indent="0">
              <a:buFont typeface="Arial" pitchFamily="34" charset="0"/>
              <a:buNone/>
            </a:pPr>
            <a:r>
              <a:rPr lang="en-US" sz="1600" dirty="0"/>
              <a:t>The only modification needed from the mapper is to set the current city and county. This will be used for the map title as well as the naming convention when saved.</a:t>
            </a:r>
          </a:p>
        </p:txBody>
      </p:sp>
    </p:spTree>
    <p:extLst>
      <p:ext uri="{BB962C8B-B14F-4D97-AF65-F5344CB8AC3E}">
        <p14:creationId xmlns:p14="http://schemas.microsoft.com/office/powerpoint/2010/main" val="1930920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6AF839-EFB5-4884-8E9A-895ABECDEEF0}"/>
              </a:ext>
            </a:extLst>
          </p:cNvPr>
          <p:cNvPicPr>
            <a:picLocks noChangeAspect="1"/>
          </p:cNvPicPr>
          <p:nvPr/>
        </p:nvPicPr>
        <p:blipFill>
          <a:blip r:embed="rId2"/>
          <a:stretch>
            <a:fillRect/>
          </a:stretch>
        </p:blipFill>
        <p:spPr>
          <a:xfrm>
            <a:off x="309423" y="152400"/>
            <a:ext cx="5539005" cy="4045533"/>
          </a:xfrm>
          <a:prstGeom prst="rect">
            <a:avLst/>
          </a:prstGeom>
        </p:spPr>
      </p:pic>
      <p:pic>
        <p:nvPicPr>
          <p:cNvPr id="7" name="Picture 6">
            <a:extLst>
              <a:ext uri="{FF2B5EF4-FFF2-40B4-BE49-F238E27FC236}">
                <a16:creationId xmlns:a16="http://schemas.microsoft.com/office/drawing/2014/main" id="{75AE6537-510D-4CD5-B5AC-17E3FACD41E1}"/>
              </a:ext>
            </a:extLst>
          </p:cNvPr>
          <p:cNvPicPr>
            <a:picLocks noChangeAspect="1"/>
          </p:cNvPicPr>
          <p:nvPr/>
        </p:nvPicPr>
        <p:blipFill>
          <a:blip r:embed="rId3"/>
          <a:stretch>
            <a:fillRect/>
          </a:stretch>
        </p:blipFill>
        <p:spPr>
          <a:xfrm>
            <a:off x="5902412" y="2126667"/>
            <a:ext cx="5976990" cy="4509715"/>
          </a:xfrm>
          <a:prstGeom prst="rect">
            <a:avLst/>
          </a:prstGeom>
        </p:spPr>
      </p:pic>
      <p:sp>
        <p:nvSpPr>
          <p:cNvPr id="8" name="Oval 7">
            <a:extLst>
              <a:ext uri="{FF2B5EF4-FFF2-40B4-BE49-F238E27FC236}">
                <a16:creationId xmlns:a16="http://schemas.microsoft.com/office/drawing/2014/main" id="{77F58CE6-43BD-425C-8296-EB542AF8A77F}"/>
              </a:ext>
            </a:extLst>
          </p:cNvPr>
          <p:cNvSpPr/>
          <p:nvPr/>
        </p:nvSpPr>
        <p:spPr>
          <a:xfrm>
            <a:off x="74612" y="838200"/>
            <a:ext cx="5742453" cy="1288467"/>
          </a:xfrm>
          <a:prstGeom prst="ellipse">
            <a:avLst/>
          </a:prstGeom>
          <a:no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2">
            <a:extLst>
              <a:ext uri="{FF2B5EF4-FFF2-40B4-BE49-F238E27FC236}">
                <a16:creationId xmlns:a16="http://schemas.microsoft.com/office/drawing/2014/main" id="{78C5834B-0FDD-49FD-8CBD-54FD66F12098}"/>
              </a:ext>
            </a:extLst>
          </p:cNvPr>
          <p:cNvSpPr>
            <a:spLocks noGrp="1"/>
          </p:cNvSpPr>
          <p:nvPr>
            <p:ph type="title"/>
          </p:nvPr>
        </p:nvSpPr>
        <p:spPr>
          <a:xfrm>
            <a:off x="344905" y="5181601"/>
            <a:ext cx="4682707" cy="1434186"/>
          </a:xfrm>
        </p:spPr>
        <p:txBody>
          <a:bodyPr>
            <a:normAutofit fontScale="90000"/>
          </a:bodyPr>
          <a:lstStyle/>
          <a:p>
            <a:r>
              <a:rPr lang="en-US" dirty="0"/>
              <a:t>Converting from Excel file to Shapefile and Applying Buffers</a:t>
            </a:r>
          </a:p>
        </p:txBody>
      </p:sp>
      <p:sp>
        <p:nvSpPr>
          <p:cNvPr id="14" name="Content Placeholder 2">
            <a:extLst>
              <a:ext uri="{FF2B5EF4-FFF2-40B4-BE49-F238E27FC236}">
                <a16:creationId xmlns:a16="http://schemas.microsoft.com/office/drawing/2014/main" id="{B720AA85-5575-44DB-B28E-B7E428C19EA2}"/>
              </a:ext>
            </a:extLst>
          </p:cNvPr>
          <p:cNvSpPr txBox="1">
            <a:spLocks/>
          </p:cNvSpPr>
          <p:nvPr/>
        </p:nvSpPr>
        <p:spPr>
          <a:xfrm>
            <a:off x="6340398" y="1066800"/>
            <a:ext cx="4953001" cy="384385"/>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956816"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956816"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7pPr>
            <a:lvl8pPr marL="1956816"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8pPr>
            <a:lvl9pPr marL="1956816"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9pPr>
          </a:lstStyle>
          <a:p>
            <a:pPr marL="0" indent="0">
              <a:buFont typeface="Arial" pitchFamily="34" charset="0"/>
              <a:buNone/>
            </a:pPr>
            <a:r>
              <a:rPr lang="en-US" sz="1600" dirty="0"/>
              <a:t>Reference for code on creating XY event layers in Python</a:t>
            </a:r>
          </a:p>
        </p:txBody>
      </p:sp>
      <p:cxnSp>
        <p:nvCxnSpPr>
          <p:cNvPr id="5" name="Straight Arrow Connector 4">
            <a:extLst>
              <a:ext uri="{FF2B5EF4-FFF2-40B4-BE49-F238E27FC236}">
                <a16:creationId xmlns:a16="http://schemas.microsoft.com/office/drawing/2014/main" id="{902EF45F-5075-4AC9-BD52-9371B91FD7F4}"/>
              </a:ext>
            </a:extLst>
          </p:cNvPr>
          <p:cNvCxnSpPr/>
          <p:nvPr/>
        </p:nvCxnSpPr>
        <p:spPr>
          <a:xfrm flipH="1">
            <a:off x="5900582" y="1225592"/>
            <a:ext cx="493800" cy="225215"/>
          </a:xfrm>
          <a:prstGeom prst="straightConnector1">
            <a:avLst/>
          </a:prstGeom>
          <a:ln w="25400">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756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E7F857-C03C-43B8-9372-18BC0EFB33BB}"/>
              </a:ext>
            </a:extLst>
          </p:cNvPr>
          <p:cNvPicPr>
            <a:picLocks noChangeAspect="1"/>
          </p:cNvPicPr>
          <p:nvPr/>
        </p:nvPicPr>
        <p:blipFill>
          <a:blip r:embed="rId2"/>
          <a:stretch>
            <a:fillRect/>
          </a:stretch>
        </p:blipFill>
        <p:spPr>
          <a:xfrm>
            <a:off x="531812" y="2057400"/>
            <a:ext cx="5201601" cy="4181124"/>
          </a:xfrm>
          <a:prstGeom prst="rect">
            <a:avLst/>
          </a:prstGeom>
        </p:spPr>
      </p:pic>
      <p:pic>
        <p:nvPicPr>
          <p:cNvPr id="5" name="Picture 4">
            <a:extLst>
              <a:ext uri="{FF2B5EF4-FFF2-40B4-BE49-F238E27FC236}">
                <a16:creationId xmlns:a16="http://schemas.microsoft.com/office/drawing/2014/main" id="{7FD9F8E2-889A-4F3C-B9B6-F4C998EDFD84}"/>
              </a:ext>
            </a:extLst>
          </p:cNvPr>
          <p:cNvPicPr>
            <a:picLocks noChangeAspect="1"/>
          </p:cNvPicPr>
          <p:nvPr/>
        </p:nvPicPr>
        <p:blipFill>
          <a:blip r:embed="rId3"/>
          <a:stretch>
            <a:fillRect/>
          </a:stretch>
        </p:blipFill>
        <p:spPr>
          <a:xfrm>
            <a:off x="6590346" y="1828914"/>
            <a:ext cx="5066667" cy="4638095"/>
          </a:xfrm>
          <a:prstGeom prst="rect">
            <a:avLst/>
          </a:prstGeom>
        </p:spPr>
      </p:pic>
      <p:sp>
        <p:nvSpPr>
          <p:cNvPr id="6" name="Title 12">
            <a:extLst>
              <a:ext uri="{FF2B5EF4-FFF2-40B4-BE49-F238E27FC236}">
                <a16:creationId xmlns:a16="http://schemas.microsoft.com/office/drawing/2014/main" id="{31577F3B-D32F-4747-BEB1-482C7A80EADD}"/>
              </a:ext>
            </a:extLst>
          </p:cNvPr>
          <p:cNvSpPr>
            <a:spLocks noGrp="1"/>
          </p:cNvSpPr>
          <p:nvPr>
            <p:ph type="title"/>
          </p:nvPr>
        </p:nvSpPr>
        <p:spPr>
          <a:xfrm>
            <a:off x="2132012" y="390991"/>
            <a:ext cx="8991600" cy="976987"/>
          </a:xfrm>
        </p:spPr>
        <p:txBody>
          <a:bodyPr>
            <a:normAutofit/>
          </a:bodyPr>
          <a:lstStyle/>
          <a:p>
            <a:r>
              <a:rPr lang="en-US" dirty="0"/>
              <a:t>Creating and Adding Layers to Map</a:t>
            </a:r>
          </a:p>
        </p:txBody>
      </p:sp>
    </p:spTree>
    <p:extLst>
      <p:ext uri="{BB962C8B-B14F-4D97-AF65-F5344CB8AC3E}">
        <p14:creationId xmlns:p14="http://schemas.microsoft.com/office/powerpoint/2010/main" val="3443292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CCA55F-5398-4801-8128-CE4943624E5B}"/>
              </a:ext>
            </a:extLst>
          </p:cNvPr>
          <p:cNvPicPr>
            <a:picLocks noChangeAspect="1"/>
          </p:cNvPicPr>
          <p:nvPr/>
        </p:nvPicPr>
        <p:blipFill>
          <a:blip r:embed="rId2"/>
          <a:stretch>
            <a:fillRect/>
          </a:stretch>
        </p:blipFill>
        <p:spPr>
          <a:xfrm>
            <a:off x="5471633" y="1752602"/>
            <a:ext cx="6413980" cy="4906514"/>
          </a:xfrm>
          <a:prstGeom prst="rect">
            <a:avLst/>
          </a:prstGeom>
        </p:spPr>
      </p:pic>
      <p:pic>
        <p:nvPicPr>
          <p:cNvPr id="3" name="Picture 2">
            <a:extLst>
              <a:ext uri="{FF2B5EF4-FFF2-40B4-BE49-F238E27FC236}">
                <a16:creationId xmlns:a16="http://schemas.microsoft.com/office/drawing/2014/main" id="{EFFB8C85-7D5F-45C1-8740-9E5FB448D2E1}"/>
              </a:ext>
            </a:extLst>
          </p:cNvPr>
          <p:cNvPicPr>
            <a:picLocks noChangeAspect="1"/>
          </p:cNvPicPr>
          <p:nvPr/>
        </p:nvPicPr>
        <p:blipFill>
          <a:blip r:embed="rId3"/>
          <a:stretch>
            <a:fillRect/>
          </a:stretch>
        </p:blipFill>
        <p:spPr>
          <a:xfrm>
            <a:off x="303212" y="1752602"/>
            <a:ext cx="3195494" cy="4906513"/>
          </a:xfrm>
          <a:prstGeom prst="rect">
            <a:avLst/>
          </a:prstGeom>
        </p:spPr>
      </p:pic>
      <p:sp>
        <p:nvSpPr>
          <p:cNvPr id="4" name="Oval 3">
            <a:extLst>
              <a:ext uri="{FF2B5EF4-FFF2-40B4-BE49-F238E27FC236}">
                <a16:creationId xmlns:a16="http://schemas.microsoft.com/office/drawing/2014/main" id="{73D46552-7F9E-489C-9F1C-1B269D2C1910}"/>
              </a:ext>
            </a:extLst>
          </p:cNvPr>
          <p:cNvSpPr/>
          <p:nvPr/>
        </p:nvSpPr>
        <p:spPr>
          <a:xfrm>
            <a:off x="150812" y="6322541"/>
            <a:ext cx="3276600" cy="459259"/>
          </a:xfrm>
          <a:prstGeom prst="ellipse">
            <a:avLst/>
          </a:prstGeom>
          <a:no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Arrow Connector 4">
            <a:extLst>
              <a:ext uri="{FF2B5EF4-FFF2-40B4-BE49-F238E27FC236}">
                <a16:creationId xmlns:a16="http://schemas.microsoft.com/office/drawing/2014/main" id="{C4120C41-49F1-4DD0-9CE1-CA2F0E7F5268}"/>
              </a:ext>
            </a:extLst>
          </p:cNvPr>
          <p:cNvCxnSpPr>
            <a:cxnSpLocks/>
          </p:cNvCxnSpPr>
          <p:nvPr/>
        </p:nvCxnSpPr>
        <p:spPr>
          <a:xfrm flipH="1">
            <a:off x="3471455" y="5943600"/>
            <a:ext cx="336957" cy="533400"/>
          </a:xfrm>
          <a:prstGeom prst="straightConnector1">
            <a:avLst/>
          </a:prstGeom>
          <a:ln w="25400">
            <a:miter lim="800000"/>
            <a:tailEnd type="triangle"/>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7DEF0F04-7222-4027-8A64-F350B607D8A9}"/>
              </a:ext>
            </a:extLst>
          </p:cNvPr>
          <p:cNvSpPr txBox="1">
            <a:spLocks/>
          </p:cNvSpPr>
          <p:nvPr/>
        </p:nvSpPr>
        <p:spPr>
          <a:xfrm>
            <a:off x="3753910" y="5033980"/>
            <a:ext cx="1152812" cy="1043558"/>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956816"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956816"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7pPr>
            <a:lvl8pPr marL="1956816"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8pPr>
            <a:lvl9pPr marL="1956816"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9pPr>
          </a:lstStyle>
          <a:p>
            <a:pPr marL="0" indent="0">
              <a:buFont typeface="Arial" pitchFamily="34" charset="0"/>
              <a:buNone/>
            </a:pPr>
            <a:r>
              <a:rPr lang="en-US" sz="1600" dirty="0"/>
              <a:t>Template with stored layer symbology</a:t>
            </a:r>
          </a:p>
        </p:txBody>
      </p:sp>
      <p:sp>
        <p:nvSpPr>
          <p:cNvPr id="9" name="Title 12">
            <a:extLst>
              <a:ext uri="{FF2B5EF4-FFF2-40B4-BE49-F238E27FC236}">
                <a16:creationId xmlns:a16="http://schemas.microsoft.com/office/drawing/2014/main" id="{431DB36A-ED24-4F2A-966E-8A330716BAC5}"/>
              </a:ext>
            </a:extLst>
          </p:cNvPr>
          <p:cNvSpPr>
            <a:spLocks noGrp="1"/>
          </p:cNvSpPr>
          <p:nvPr>
            <p:ph type="title"/>
          </p:nvPr>
        </p:nvSpPr>
        <p:spPr>
          <a:xfrm>
            <a:off x="2703512" y="381000"/>
            <a:ext cx="6781800" cy="976987"/>
          </a:xfrm>
        </p:spPr>
        <p:txBody>
          <a:bodyPr>
            <a:normAutofit/>
          </a:bodyPr>
          <a:lstStyle/>
          <a:p>
            <a:r>
              <a:rPr lang="en-US" dirty="0"/>
              <a:t>Applying Symbology to Layers</a:t>
            </a:r>
          </a:p>
        </p:txBody>
      </p:sp>
    </p:spTree>
    <p:extLst>
      <p:ext uri="{BB962C8B-B14F-4D97-AF65-F5344CB8AC3E}">
        <p14:creationId xmlns:p14="http://schemas.microsoft.com/office/powerpoint/2010/main" val="351930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2A4BAAD-5964-4529-B225-B9ADFB40F43D}"/>
              </a:ext>
            </a:extLst>
          </p:cNvPr>
          <p:cNvPicPr>
            <a:picLocks noChangeAspect="1"/>
          </p:cNvPicPr>
          <p:nvPr/>
        </p:nvPicPr>
        <p:blipFill>
          <a:blip r:embed="rId2"/>
          <a:stretch>
            <a:fillRect/>
          </a:stretch>
        </p:blipFill>
        <p:spPr>
          <a:xfrm>
            <a:off x="487168" y="2553294"/>
            <a:ext cx="6425225" cy="3505200"/>
          </a:xfrm>
          <a:prstGeom prst="rect">
            <a:avLst/>
          </a:prstGeom>
        </p:spPr>
      </p:pic>
      <p:sp>
        <p:nvSpPr>
          <p:cNvPr id="12" name="Title 12">
            <a:extLst>
              <a:ext uri="{FF2B5EF4-FFF2-40B4-BE49-F238E27FC236}">
                <a16:creationId xmlns:a16="http://schemas.microsoft.com/office/drawing/2014/main" id="{5CB9C682-24DB-43C4-B375-E048D93FF2C1}"/>
              </a:ext>
            </a:extLst>
          </p:cNvPr>
          <p:cNvSpPr>
            <a:spLocks noGrp="1"/>
          </p:cNvSpPr>
          <p:nvPr>
            <p:ph type="title"/>
          </p:nvPr>
        </p:nvSpPr>
        <p:spPr>
          <a:xfrm>
            <a:off x="646112" y="457200"/>
            <a:ext cx="10896600" cy="976987"/>
          </a:xfrm>
        </p:spPr>
        <p:txBody>
          <a:bodyPr>
            <a:normAutofit/>
          </a:bodyPr>
          <a:lstStyle/>
          <a:p>
            <a:r>
              <a:rPr lang="en-US" dirty="0"/>
              <a:t>Setting the Extent and Saving/Exporting the Map</a:t>
            </a:r>
          </a:p>
        </p:txBody>
      </p:sp>
      <p:pic>
        <p:nvPicPr>
          <p:cNvPr id="13" name="Picture 12">
            <a:extLst>
              <a:ext uri="{FF2B5EF4-FFF2-40B4-BE49-F238E27FC236}">
                <a16:creationId xmlns:a16="http://schemas.microsoft.com/office/drawing/2014/main" id="{AAA710EC-8F40-43A9-98BE-2365DCE8E0BC}"/>
              </a:ext>
            </a:extLst>
          </p:cNvPr>
          <p:cNvPicPr>
            <a:picLocks noChangeAspect="1"/>
          </p:cNvPicPr>
          <p:nvPr/>
        </p:nvPicPr>
        <p:blipFill>
          <a:blip r:embed="rId3"/>
          <a:stretch>
            <a:fillRect/>
          </a:stretch>
        </p:blipFill>
        <p:spPr>
          <a:xfrm>
            <a:off x="7466012" y="2474880"/>
            <a:ext cx="4229938" cy="3662029"/>
          </a:xfrm>
          <a:prstGeom prst="rect">
            <a:avLst/>
          </a:prstGeom>
        </p:spPr>
      </p:pic>
      <p:sp>
        <p:nvSpPr>
          <p:cNvPr id="14" name="Oval 13">
            <a:extLst>
              <a:ext uri="{FF2B5EF4-FFF2-40B4-BE49-F238E27FC236}">
                <a16:creationId xmlns:a16="http://schemas.microsoft.com/office/drawing/2014/main" id="{2785EA07-1C77-4117-8FE9-F6041E2B343F}"/>
              </a:ext>
            </a:extLst>
          </p:cNvPr>
          <p:cNvSpPr/>
          <p:nvPr/>
        </p:nvSpPr>
        <p:spPr>
          <a:xfrm>
            <a:off x="379412" y="4800600"/>
            <a:ext cx="6071835" cy="1524000"/>
          </a:xfrm>
          <a:prstGeom prst="ellipse">
            <a:avLst/>
          </a:prstGeom>
          <a:no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EC75CFD-22D2-4762-A9C1-43D9023E9EE7}"/>
              </a:ext>
            </a:extLst>
          </p:cNvPr>
          <p:cNvSpPr/>
          <p:nvPr/>
        </p:nvSpPr>
        <p:spPr>
          <a:xfrm>
            <a:off x="7237412" y="5708542"/>
            <a:ext cx="3048000" cy="459259"/>
          </a:xfrm>
          <a:prstGeom prst="ellipse">
            <a:avLst/>
          </a:prstGeom>
          <a:no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Straight Arrow Connector 16">
            <a:extLst>
              <a:ext uri="{FF2B5EF4-FFF2-40B4-BE49-F238E27FC236}">
                <a16:creationId xmlns:a16="http://schemas.microsoft.com/office/drawing/2014/main" id="{69041D9E-AB63-44EF-BA8B-C3C1ABEC721B}"/>
              </a:ext>
            </a:extLst>
          </p:cNvPr>
          <p:cNvCxnSpPr>
            <a:cxnSpLocks/>
          </p:cNvCxnSpPr>
          <p:nvPr/>
        </p:nvCxnSpPr>
        <p:spPr>
          <a:xfrm>
            <a:off x="6499457" y="5708542"/>
            <a:ext cx="689746" cy="228600"/>
          </a:xfrm>
          <a:prstGeom prst="straightConnector1">
            <a:avLst/>
          </a:prstGeom>
          <a:ln w="25400">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3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6364AE-7151-47E7-BB25-26C6B7FD5C80}"/>
              </a:ext>
            </a:extLst>
          </p:cNvPr>
          <p:cNvSpPr>
            <a:spLocks noGrp="1"/>
          </p:cNvSpPr>
          <p:nvPr>
            <p:ph sz="half" idx="1"/>
          </p:nvPr>
        </p:nvSpPr>
        <p:spPr>
          <a:xfrm>
            <a:off x="684212" y="2893511"/>
            <a:ext cx="5224375" cy="703006"/>
          </a:xfrm>
        </p:spPr>
        <p:txBody>
          <a:bodyPr>
            <a:normAutofit lnSpcReduction="10000"/>
          </a:bodyPr>
          <a:lstStyle/>
          <a:p>
            <a:pPr marL="0" indent="0">
              <a:buNone/>
            </a:pPr>
            <a:r>
              <a:rPr lang="en-US" dirty="0"/>
              <a:t>Map is zoomed further out and PDR numbers are hidden for confidentiality</a:t>
            </a:r>
          </a:p>
        </p:txBody>
      </p:sp>
      <p:pic>
        <p:nvPicPr>
          <p:cNvPr id="5" name="Picture 4">
            <a:extLst>
              <a:ext uri="{FF2B5EF4-FFF2-40B4-BE49-F238E27FC236}">
                <a16:creationId xmlns:a16="http://schemas.microsoft.com/office/drawing/2014/main" id="{8DD73E4C-86DE-47CA-997F-0A66949BB4B8}"/>
              </a:ext>
            </a:extLst>
          </p:cNvPr>
          <p:cNvPicPr>
            <a:picLocks noChangeAspect="1"/>
          </p:cNvPicPr>
          <p:nvPr/>
        </p:nvPicPr>
        <p:blipFill>
          <a:blip r:embed="rId2"/>
          <a:stretch>
            <a:fillRect/>
          </a:stretch>
        </p:blipFill>
        <p:spPr>
          <a:xfrm>
            <a:off x="7096898" y="279721"/>
            <a:ext cx="4849153" cy="6298557"/>
          </a:xfrm>
          <a:prstGeom prst="rect">
            <a:avLst/>
          </a:prstGeom>
        </p:spPr>
      </p:pic>
      <p:sp>
        <p:nvSpPr>
          <p:cNvPr id="6" name="Title 17">
            <a:extLst>
              <a:ext uri="{FF2B5EF4-FFF2-40B4-BE49-F238E27FC236}">
                <a16:creationId xmlns:a16="http://schemas.microsoft.com/office/drawing/2014/main" id="{5F4E7824-8C99-4BDE-A92C-2A739DB7DE3A}"/>
              </a:ext>
            </a:extLst>
          </p:cNvPr>
          <p:cNvSpPr>
            <a:spLocks noGrp="1"/>
          </p:cNvSpPr>
          <p:nvPr>
            <p:ph type="title"/>
          </p:nvPr>
        </p:nvSpPr>
        <p:spPr>
          <a:xfrm>
            <a:off x="1522412" y="304800"/>
            <a:ext cx="5257798" cy="1143000"/>
          </a:xfrm>
        </p:spPr>
        <p:txBody>
          <a:bodyPr/>
          <a:lstStyle/>
          <a:p>
            <a:r>
              <a:rPr lang="en-US" dirty="0"/>
              <a:t>Completed Bullseye Map</a:t>
            </a:r>
          </a:p>
        </p:txBody>
      </p:sp>
      <p:sp>
        <p:nvSpPr>
          <p:cNvPr id="9" name="Content Placeholder 2">
            <a:extLst>
              <a:ext uri="{FF2B5EF4-FFF2-40B4-BE49-F238E27FC236}">
                <a16:creationId xmlns:a16="http://schemas.microsoft.com/office/drawing/2014/main" id="{A8DC356A-ABBC-41E0-93D3-C9E4D431865F}"/>
              </a:ext>
            </a:extLst>
          </p:cNvPr>
          <p:cNvSpPr txBox="1">
            <a:spLocks/>
          </p:cNvSpPr>
          <p:nvPr/>
        </p:nvSpPr>
        <p:spPr>
          <a:xfrm>
            <a:off x="379412" y="5413813"/>
            <a:ext cx="6661823" cy="1164465"/>
          </a:xfrm>
          <a:prstGeom prst="rect">
            <a:avLst/>
          </a:prstGeom>
        </p:spPr>
        <p:txBody>
          <a:bodyPr vert="horz" lIns="91440" tIns="45720" rIns="91440" bIns="45720" rtlCol="0">
            <a:normAutofit fontScale="92500" lnSpcReduction="10000"/>
          </a:bodyPr>
          <a:lst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956816"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956816"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7pPr>
            <a:lvl8pPr marL="1956816"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8pPr>
            <a:lvl9pPr marL="1956816"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9pPr>
          </a:lstStyle>
          <a:p>
            <a:pPr>
              <a:buFont typeface="Wingdings" panose="05000000000000000000" pitchFamily="2" charset="2"/>
              <a:buChar char="Ø"/>
            </a:pPr>
            <a:r>
              <a:rPr lang="en-US" sz="1600" dirty="0"/>
              <a:t>Nurseries, regulated boundary &amp; county boundary already exist in workspace</a:t>
            </a:r>
          </a:p>
          <a:p>
            <a:pPr>
              <a:buFont typeface="Wingdings" panose="05000000000000000000" pitchFamily="2" charset="2"/>
              <a:buChar char="Ø"/>
            </a:pPr>
            <a:r>
              <a:rPr lang="en-US" sz="1600" dirty="0"/>
              <a:t>Overview map extent set to extent of main mapper in workspace</a:t>
            </a:r>
          </a:p>
          <a:p>
            <a:pPr>
              <a:buFont typeface="Wingdings" panose="05000000000000000000" pitchFamily="2" charset="2"/>
              <a:buChar char="Ø"/>
            </a:pPr>
            <a:r>
              <a:rPr lang="en-US" sz="1600" dirty="0"/>
              <a:t>Current date programmed into workspace</a:t>
            </a:r>
          </a:p>
        </p:txBody>
      </p:sp>
    </p:spTree>
    <p:extLst>
      <p:ext uri="{BB962C8B-B14F-4D97-AF65-F5344CB8AC3E}">
        <p14:creationId xmlns:p14="http://schemas.microsoft.com/office/powerpoint/2010/main" val="4112675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alkboard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TF00001018.potx" id="{D19C2884-2C55-4C1A-A5C2-5D03FF1F35A4}" vid="{5F7A9C6A-558C-4654-B762-2F22BC904FAE}"/>
    </a:ext>
  </a:ext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Chalkboard education presentation (widescreen)</Template>
  <TotalTime>697</TotalTime>
  <Words>350</Words>
  <Application>Microsoft Office PowerPoint</Application>
  <PresentationFormat>Custom</PresentationFormat>
  <Paragraphs>34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Consolas</vt:lpstr>
      <vt:lpstr>Corbel</vt:lpstr>
      <vt:lpstr>Wingdings</vt:lpstr>
      <vt:lpstr>Chalkboard 16x9</vt:lpstr>
      <vt:lpstr>Automation of Bullseye Maps</vt:lpstr>
      <vt:lpstr>Background</vt:lpstr>
      <vt:lpstr>Steps</vt:lpstr>
      <vt:lpstr>Variables</vt:lpstr>
      <vt:lpstr>Converting from Excel file to Shapefile and Applying Buffers</vt:lpstr>
      <vt:lpstr>Creating and Adding Layers to Map</vt:lpstr>
      <vt:lpstr>Applying Symbology to Layers</vt:lpstr>
      <vt:lpstr>Setting the Extent and Saving/Exporting the Map</vt:lpstr>
      <vt:lpstr>Completed Bullseye Map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Durant, Amber@CDFA</dc:creator>
  <cp:lastModifiedBy>Durant, Amber@CDFA</cp:lastModifiedBy>
  <cp:revision>32</cp:revision>
  <dcterms:created xsi:type="dcterms:W3CDTF">2019-05-08T18:34:53Z</dcterms:created>
  <dcterms:modified xsi:type="dcterms:W3CDTF">2019-05-16T20:07:03Z</dcterms:modified>
</cp:coreProperties>
</file>