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handoutMasterIdLst>
    <p:handoutMasterId r:id="rId23"/>
  </p:handoutMasterIdLst>
  <p:sldIdLst>
    <p:sldId id="256" r:id="rId5"/>
    <p:sldId id="257" r:id="rId6"/>
    <p:sldId id="296" r:id="rId7"/>
    <p:sldId id="258" r:id="rId8"/>
    <p:sldId id="286" r:id="rId9"/>
    <p:sldId id="288" r:id="rId10"/>
    <p:sldId id="287" r:id="rId11"/>
    <p:sldId id="289" r:id="rId12"/>
    <p:sldId id="261" r:id="rId13"/>
    <p:sldId id="290" r:id="rId14"/>
    <p:sldId id="292" r:id="rId15"/>
    <p:sldId id="291" r:id="rId16"/>
    <p:sldId id="293" r:id="rId17"/>
    <p:sldId id="297" r:id="rId18"/>
    <p:sldId id="294" r:id="rId19"/>
    <p:sldId id="295" r:id="rId20"/>
    <p:sldId id="26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350"/>
    <a:srgbClr val="0C4360"/>
    <a:srgbClr val="1B6872"/>
    <a:srgbClr val="63B7C6"/>
    <a:srgbClr val="002136"/>
    <a:srgbClr val="0C75AC"/>
    <a:srgbClr val="002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5226" autoAdjust="0"/>
  </p:normalViewPr>
  <p:slideViewPr>
    <p:cSldViewPr snapToGrid="0">
      <p:cViewPr varScale="1">
        <p:scale>
          <a:sx n="45" d="100"/>
          <a:sy n="45" d="100"/>
        </p:scale>
        <p:origin x="53" y="936"/>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2FF6B6-4F8A-40F7-B5F4-FC3996824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910A999-F365-48DF-976A-0517FE045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A5457B-CDAE-4DEB-AEC8-C82DE2312E37}" type="datetimeFigureOut">
              <a:rPr lang="en-US" smtClean="0"/>
              <a:t>5/15/2021</a:t>
            </a:fld>
            <a:endParaRPr lang="en-US" dirty="0"/>
          </a:p>
        </p:txBody>
      </p:sp>
      <p:sp>
        <p:nvSpPr>
          <p:cNvPr id="4" name="Footer Placeholder 3">
            <a:extLst>
              <a:ext uri="{FF2B5EF4-FFF2-40B4-BE49-F238E27FC236}">
                <a16:creationId xmlns:a16="http://schemas.microsoft.com/office/drawing/2014/main" id="{F8735C90-ADBF-4B9E-BE88-E1C8F83EB4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2506A01-6D0A-45EF-A584-05A3361D66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31430A-4AA4-45C8-AC23-CD6B61C41A4C}" type="slidenum">
              <a:rPr lang="en-US" smtClean="0"/>
              <a:t>‹#›</a:t>
            </a:fld>
            <a:endParaRPr lang="en-US" dirty="0"/>
          </a:p>
        </p:txBody>
      </p:sp>
    </p:spTree>
    <p:extLst>
      <p:ext uri="{BB962C8B-B14F-4D97-AF65-F5344CB8AC3E}">
        <p14:creationId xmlns:p14="http://schemas.microsoft.com/office/powerpoint/2010/main" val="105990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B78EA-28CE-41D8-9043-90E391E5F567}" type="datetimeFigureOut">
              <a:rPr lang="en-US" noProof="0" smtClean="0"/>
              <a:t>5/15/2021</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4D747-9380-41EE-9946-EC9EC0CA5D1E}" type="slidenum">
              <a:rPr lang="en-US" noProof="0" smtClean="0"/>
              <a:t>‹#›</a:t>
            </a:fld>
            <a:endParaRPr lang="en-US" noProof="0" dirty="0"/>
          </a:p>
        </p:txBody>
      </p:sp>
    </p:spTree>
    <p:extLst>
      <p:ext uri="{BB962C8B-B14F-4D97-AF65-F5344CB8AC3E}">
        <p14:creationId xmlns:p14="http://schemas.microsoft.com/office/powerpoint/2010/main" val="38277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34D747-9380-41EE-9946-EC9EC0CA5D1E}" type="slidenum">
              <a:rPr lang="en-US" noProof="0" smtClean="0"/>
              <a:t>13</a:t>
            </a:fld>
            <a:endParaRPr lang="en-US" noProof="0" dirty="0"/>
          </a:p>
        </p:txBody>
      </p:sp>
    </p:spTree>
    <p:extLst>
      <p:ext uri="{BB962C8B-B14F-4D97-AF65-F5344CB8AC3E}">
        <p14:creationId xmlns:p14="http://schemas.microsoft.com/office/powerpoint/2010/main" val="3220825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34D747-9380-41EE-9946-EC9EC0CA5D1E}" type="slidenum">
              <a:rPr lang="en-US" noProof="0" smtClean="0"/>
              <a:t>14</a:t>
            </a:fld>
            <a:endParaRPr lang="en-US" noProof="0" dirty="0"/>
          </a:p>
        </p:txBody>
      </p:sp>
    </p:spTree>
    <p:extLst>
      <p:ext uri="{BB962C8B-B14F-4D97-AF65-F5344CB8AC3E}">
        <p14:creationId xmlns:p14="http://schemas.microsoft.com/office/powerpoint/2010/main" val="1000007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7" name="Group 6">
            <a:extLst>
              <a:ext uri="{FF2B5EF4-FFF2-40B4-BE49-F238E27FC236}">
                <a16:creationId xmlns:a16="http://schemas.microsoft.com/office/drawing/2014/main" id="{4CA15AFD-4983-47DD-9ED0-D3B27E5A096F}"/>
              </a:ext>
            </a:extLst>
          </p:cNvPr>
          <p:cNvGrpSpPr/>
          <p:nvPr userDrawn="1"/>
        </p:nvGrpSpPr>
        <p:grpSpPr>
          <a:xfrm>
            <a:off x="-1604709" y="-3756"/>
            <a:ext cx="13796710" cy="6861756"/>
            <a:chOff x="-1604709" y="-3756"/>
            <a:chExt cx="13796710" cy="6861756"/>
          </a:xfrm>
        </p:grpSpPr>
        <p:grpSp>
          <p:nvGrpSpPr>
            <p:cNvPr id="8" name="Group 7">
              <a:extLst>
                <a:ext uri="{FF2B5EF4-FFF2-40B4-BE49-F238E27FC236}">
                  <a16:creationId xmlns:a16="http://schemas.microsoft.com/office/drawing/2014/main" id="{2222D5E2-E9B4-4180-98B8-4E514C9ADB28}"/>
                </a:ext>
              </a:extLst>
            </p:cNvPr>
            <p:cNvGrpSpPr/>
            <p:nvPr/>
          </p:nvGrpSpPr>
          <p:grpSpPr>
            <a:xfrm>
              <a:off x="-16298" y="0"/>
              <a:ext cx="12208299" cy="6858000"/>
              <a:chOff x="-16298" y="0"/>
              <a:chExt cx="12208299" cy="6858000"/>
            </a:xfrm>
          </p:grpSpPr>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ight Triangle 16">
                <a:extLst>
                  <a:ext uri="{FF2B5EF4-FFF2-40B4-BE49-F238E27FC236}">
                    <a16:creationId xmlns:a16="http://schemas.microsoft.com/office/drawing/2014/main" id="{8DCD5806-2A2F-4ABF-8057-245681C498E6}"/>
                  </a:ext>
                </a:extLst>
              </p:cNvPr>
              <p:cNvSpPr/>
              <p:nvPr/>
            </p:nvSpPr>
            <p:spPr>
              <a:xfrm rot="16200000" flipH="1" flipV="1">
                <a:off x="24625" y="-4746"/>
                <a:ext cx="2819399" cy="28288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p:nvSpPr>
            <p:spPr>
              <a:xfrm rot="16200000" flipH="1" flipV="1">
                <a:off x="4418" y="-4422"/>
                <a:ext cx="2627088" cy="263593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p:nvSpPr>
            <p:spPr>
              <a:xfrm rot="16200000" flipH="1" flipV="1">
                <a:off x="-12263" y="-4034"/>
                <a:ext cx="2397087" cy="2405158"/>
              </a:xfrm>
              <a:prstGeom prst="rtTriangle">
                <a:avLst/>
              </a:pr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9" name="Freeform: Shape 12">
              <a:extLst>
                <a:ext uri="{FF2B5EF4-FFF2-40B4-BE49-F238E27FC236}">
                  <a16:creationId xmlns:a16="http://schemas.microsoft.com/office/drawing/2014/main" id="{E3AAB79D-382D-4A95-965E-526B6A681DA7}"/>
                </a:ext>
              </a:extLst>
            </p:cNvPr>
            <p:cNvSpPr/>
            <p:nvPr/>
          </p:nvSpPr>
          <p:spPr>
            <a:xfrm rot="18900000" flipH="1">
              <a:off x="-1604709" y="1397837"/>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C0A22127-2B4A-4B15-B0A9-F019A30347A1}"/>
                </a:ext>
              </a:extLst>
            </p:cNvPr>
            <p:cNvSpPr/>
            <p:nvPr/>
          </p:nvSpPr>
          <p:spPr>
            <a:xfrm rot="18900000">
              <a:off x="-861777" y="-3756"/>
              <a:ext cx="2676646" cy="1356876"/>
            </a:xfrm>
            <a:custGeom>
              <a:avLst/>
              <a:gdLst>
                <a:gd name="connsiteX0" fmla="*/ 1319770 w 2676646"/>
                <a:gd name="connsiteY0" fmla="*/ 0 h 1356876"/>
                <a:gd name="connsiteX1" fmla="*/ 2676646 w 2676646"/>
                <a:gd name="connsiteY1" fmla="*/ 1356876 h 1356876"/>
                <a:gd name="connsiteX2" fmla="*/ 0 w 2676646"/>
                <a:gd name="connsiteY2" fmla="*/ 1356876 h 1356876"/>
                <a:gd name="connsiteX3" fmla="*/ 0 w 2676646"/>
                <a:gd name="connsiteY3" fmla="*/ 1319770 h 1356876"/>
              </a:gdLst>
              <a:ahLst/>
              <a:cxnLst>
                <a:cxn ang="0">
                  <a:pos x="connsiteX0" y="connsiteY0"/>
                </a:cxn>
                <a:cxn ang="0">
                  <a:pos x="connsiteX1" y="connsiteY1"/>
                </a:cxn>
                <a:cxn ang="0">
                  <a:pos x="connsiteX2" y="connsiteY2"/>
                </a:cxn>
                <a:cxn ang="0">
                  <a:pos x="connsiteX3" y="connsiteY3"/>
                </a:cxn>
              </a:cxnLst>
              <a:rect l="l" t="t" r="r" b="b"/>
              <a:pathLst>
                <a:path w="2676646" h="1356876">
                  <a:moveTo>
                    <a:pt x="1319770" y="0"/>
                  </a:moveTo>
                  <a:lnTo>
                    <a:pt x="2676646" y="1356876"/>
                  </a:lnTo>
                  <a:lnTo>
                    <a:pt x="0" y="1356876"/>
                  </a:lnTo>
                  <a:lnTo>
                    <a:pt x="0" y="1319770"/>
                  </a:lnTo>
                  <a:close/>
                </a:path>
              </a:pathLst>
            </a:custGeom>
            <a:pattFill prst="wdUpDiag">
              <a:fgClr>
                <a:schemeClr val="accent2"/>
              </a:fgClr>
              <a:bgClr>
                <a:schemeClr val="accent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1" name="Freeform: Shape 12">
              <a:extLst>
                <a:ext uri="{FF2B5EF4-FFF2-40B4-BE49-F238E27FC236}">
                  <a16:creationId xmlns:a16="http://schemas.microsoft.com/office/drawing/2014/main" id="{F04D9FDC-1B67-4254-9535-CD32E81F0C3E}"/>
                </a:ext>
              </a:extLst>
            </p:cNvPr>
            <p:cNvSpPr/>
            <p:nvPr/>
          </p:nvSpPr>
          <p:spPr>
            <a:xfrm rot="13500000">
              <a:off x="-1226102" y="1737462"/>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oup 11">
              <a:extLst>
                <a:ext uri="{FF2B5EF4-FFF2-40B4-BE49-F238E27FC236}">
                  <a16:creationId xmlns:a16="http://schemas.microsoft.com/office/drawing/2014/main" id="{0A86C4EA-4CF8-4531-845D-4FCB1E2F7422}"/>
                </a:ext>
              </a:extLst>
            </p:cNvPr>
            <p:cNvGrpSpPr/>
            <p:nvPr/>
          </p:nvGrpSpPr>
          <p:grpSpPr>
            <a:xfrm>
              <a:off x="-760406" y="4672937"/>
              <a:ext cx="1520812" cy="1520812"/>
              <a:chOff x="-1604709" y="3012880"/>
              <a:chExt cx="3211378" cy="3211378"/>
            </a:xfrm>
          </p:grpSpPr>
          <p:sp>
            <p:nvSpPr>
              <p:cNvPr id="13" name="Freeform: Shape 12">
                <a:extLst>
                  <a:ext uri="{FF2B5EF4-FFF2-40B4-BE49-F238E27FC236}">
                    <a16:creationId xmlns:a16="http://schemas.microsoft.com/office/drawing/2014/main" id="{1101B195-C112-4D20-8D19-4D22479B150D}"/>
                  </a:ext>
                </a:extLst>
              </p:cNvPr>
              <p:cNvSpPr/>
              <p:nvPr/>
            </p:nvSpPr>
            <p:spPr>
              <a:xfrm rot="18900000" flipH="1">
                <a:off x="-1604709" y="3012880"/>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2">
                <a:extLst>
                  <a:ext uri="{FF2B5EF4-FFF2-40B4-BE49-F238E27FC236}">
                    <a16:creationId xmlns:a16="http://schemas.microsoft.com/office/drawing/2014/main" id="{CA755F1F-9955-4CBB-8F34-F7801CA44CE7}"/>
                  </a:ext>
                </a:extLst>
              </p:cNvPr>
              <p:cNvSpPr/>
              <p:nvPr/>
            </p:nvSpPr>
            <p:spPr>
              <a:xfrm rot="13500000">
                <a:off x="-1226102" y="3352505"/>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2" name="Title 1">
            <a:extLst>
              <a:ext uri="{FF2B5EF4-FFF2-40B4-BE49-F238E27FC236}">
                <a16:creationId xmlns:a16="http://schemas.microsoft.com/office/drawing/2014/main" id="{9E597736-C478-4C26-9BAF-205FE31E977C}"/>
              </a:ext>
            </a:extLst>
          </p:cNvPr>
          <p:cNvSpPr>
            <a:spLocks noGrp="1"/>
          </p:cNvSpPr>
          <p:nvPr>
            <p:ph type="ctrTitle" hasCustomPrompt="1"/>
          </p:nvPr>
        </p:nvSpPr>
        <p:spPr>
          <a:xfrm>
            <a:off x="2761488" y="2395728"/>
            <a:ext cx="7077456" cy="1243584"/>
          </a:xfrm>
        </p:spPr>
        <p:txBody>
          <a:bodyPr vert="horz" lIns="91440" tIns="45720" rIns="91440" bIns="45720" rtlCol="0" anchor="b">
            <a:noAutofit/>
          </a:bodyPr>
          <a:lstStyle>
            <a:lvl1pPr>
              <a:defRPr lang="en-GB" sz="6600" b="1" dirty="0">
                <a:solidFill>
                  <a:schemeClr val="accent2"/>
                </a:solidFill>
                <a:latin typeface="+mj-lt"/>
                <a:ea typeface="Tahoma" panose="020B0604030504040204" pitchFamily="34" charset="0"/>
                <a:cs typeface="Tahoma" panose="020B0604030504040204" pitchFamily="34" charset="0"/>
              </a:defRPr>
            </a:lvl1pPr>
          </a:lstStyle>
          <a:p>
            <a:pPr lvl="0"/>
            <a:r>
              <a:rPr lang="en-US" noProof="0"/>
              <a:t>TITLE</a:t>
            </a:r>
          </a:p>
        </p:txBody>
      </p:sp>
      <p:sp>
        <p:nvSpPr>
          <p:cNvPr id="3" name="Subtitle 2">
            <a:extLst>
              <a:ext uri="{FF2B5EF4-FFF2-40B4-BE49-F238E27FC236}">
                <a16:creationId xmlns:a16="http://schemas.microsoft.com/office/drawing/2014/main" id="{C3D2DEF0-A0B0-4CFE-B67D-A9D75E2368DC}"/>
              </a:ext>
            </a:extLst>
          </p:cNvPr>
          <p:cNvSpPr>
            <a:spLocks noGrp="1"/>
          </p:cNvSpPr>
          <p:nvPr>
            <p:ph type="subTitle" idx="1"/>
          </p:nvPr>
        </p:nvSpPr>
        <p:spPr>
          <a:xfrm>
            <a:off x="2761488" y="3721608"/>
            <a:ext cx="7077456" cy="868680"/>
          </a:xfrm>
        </p:spPr>
        <p:txBody>
          <a:bodyPr vert="horz" lIns="91440" tIns="45720" rIns="91440" bIns="45720" rtlCol="0">
            <a:normAutofit/>
          </a:bodyPr>
          <a:lstStyle>
            <a:lvl1pPr marL="0" indent="0">
              <a:buNone/>
              <a:defRPr lang="en-GB" sz="1800" spc="300" dirty="0">
                <a:solidFill>
                  <a:schemeClr val="bg1"/>
                </a:solidFill>
                <a:latin typeface="+mn-lt"/>
                <a:cs typeface="Arial" panose="020B0604020202020204" pitchFamily="34" charset="0"/>
              </a:defRPr>
            </a:lvl1pPr>
          </a:lstStyle>
          <a:p>
            <a:pPr marL="228600" lvl="0" indent="-228600"/>
            <a:r>
              <a:rPr lang="en-US" noProof="0"/>
              <a:t>Click to edit Master subtitle style</a:t>
            </a:r>
          </a:p>
        </p:txBody>
      </p:sp>
    </p:spTree>
    <p:extLst>
      <p:ext uri="{BB962C8B-B14F-4D97-AF65-F5344CB8AC3E}">
        <p14:creationId xmlns:p14="http://schemas.microsoft.com/office/powerpoint/2010/main" val="43695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838D16-809E-4EB1-8C0C-0E63D8139112}"/>
              </a:ext>
            </a:extLst>
          </p:cNvPr>
          <p:cNvSpPr/>
          <p:nvPr userDrawn="1"/>
        </p:nvSpPr>
        <p:spPr>
          <a:xfrm>
            <a:off x="0" y="0"/>
            <a:ext cx="12192000" cy="6858000"/>
          </a:xfrm>
          <a:prstGeom prst="rect">
            <a:avLst/>
          </a:prstGeom>
          <a:solidFill>
            <a:srgbClr val="0C4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01FEB333-94B4-4E53-9019-D584810903BB}"/>
              </a:ext>
            </a:extLst>
          </p:cNvPr>
          <p:cNvSpPr/>
          <p:nvPr userDrawn="1"/>
        </p:nvSpPr>
        <p:spPr>
          <a:xfrm>
            <a:off x="0" y="0"/>
            <a:ext cx="12192000" cy="6862745"/>
          </a:xfrm>
          <a:custGeom>
            <a:avLst/>
            <a:gdLst>
              <a:gd name="connsiteX0" fmla="*/ 0 w 12192000"/>
              <a:gd name="connsiteY0" fmla="*/ 0 h 6849743"/>
              <a:gd name="connsiteX1" fmla="*/ 7554712 w 12192000"/>
              <a:gd name="connsiteY1" fmla="*/ 0 h 6849743"/>
              <a:gd name="connsiteX2" fmla="*/ 10266645 w 12192000"/>
              <a:gd name="connsiteY2" fmla="*/ 2711934 h 6849743"/>
              <a:gd name="connsiteX3" fmla="*/ 11289529 w 12192000"/>
              <a:gd name="connsiteY3" fmla="*/ 2711934 h 6849743"/>
              <a:gd name="connsiteX4" fmla="*/ 12191999 w 12192000"/>
              <a:gd name="connsiteY4" fmla="*/ 3614404 h 6849743"/>
              <a:gd name="connsiteX5" fmla="*/ 12192000 w 12192000"/>
              <a:gd name="connsiteY5" fmla="*/ 6849743 h 6849743"/>
              <a:gd name="connsiteX6" fmla="*/ 0 w 12192000"/>
              <a:gd name="connsiteY6" fmla="*/ 6849743 h 684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49743">
                <a:moveTo>
                  <a:pt x="0" y="0"/>
                </a:moveTo>
                <a:lnTo>
                  <a:pt x="7554712" y="0"/>
                </a:lnTo>
                <a:lnTo>
                  <a:pt x="10266645" y="2711934"/>
                </a:lnTo>
                <a:lnTo>
                  <a:pt x="11289529" y="2711934"/>
                </a:lnTo>
                <a:lnTo>
                  <a:pt x="12191999" y="3614404"/>
                </a:lnTo>
                <a:lnTo>
                  <a:pt x="12192000" y="6849743"/>
                </a:lnTo>
                <a:lnTo>
                  <a:pt x="0" y="6849743"/>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eform: Shape 8">
            <a:extLst>
              <a:ext uri="{FF2B5EF4-FFF2-40B4-BE49-F238E27FC236}">
                <a16:creationId xmlns:a16="http://schemas.microsoft.com/office/drawing/2014/main" id="{A59B9489-0CD9-4DB7-AC82-6E7867F91403}"/>
              </a:ext>
            </a:extLst>
          </p:cNvPr>
          <p:cNvSpPr/>
          <p:nvPr userDrawn="1"/>
        </p:nvSpPr>
        <p:spPr>
          <a:xfrm rot="16200000" flipV="1">
            <a:off x="2626805"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ight Triangle 9">
            <a:extLst>
              <a:ext uri="{FF2B5EF4-FFF2-40B4-BE49-F238E27FC236}">
                <a16:creationId xmlns:a16="http://schemas.microsoft.com/office/drawing/2014/main" id="{A55D1C76-C591-4FA5-9780-87AB6B37C0FA}"/>
              </a:ext>
            </a:extLst>
          </p:cNvPr>
          <p:cNvSpPr/>
          <p:nvPr userDrawn="1"/>
        </p:nvSpPr>
        <p:spPr>
          <a:xfrm rot="5400000" flipV="1">
            <a:off x="5851010" y="-10649"/>
            <a:ext cx="6326154" cy="63474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Shape 10">
            <a:extLst>
              <a:ext uri="{FF2B5EF4-FFF2-40B4-BE49-F238E27FC236}">
                <a16:creationId xmlns:a16="http://schemas.microsoft.com/office/drawing/2014/main" id="{A7DC1D12-670F-4235-8791-FA8C2B330871}"/>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Freeform: Shape 11">
            <a:extLst>
              <a:ext uri="{FF2B5EF4-FFF2-40B4-BE49-F238E27FC236}">
                <a16:creationId xmlns:a16="http://schemas.microsoft.com/office/drawing/2014/main" id="{859569CF-FDAC-47C4-A0F5-296F7117C398}"/>
              </a:ext>
            </a:extLst>
          </p:cNvPr>
          <p:cNvSpPr/>
          <p:nvPr userDrawn="1"/>
        </p:nvSpPr>
        <p:spPr>
          <a:xfrm rot="2700000">
            <a:off x="9668984" y="1404392"/>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2">
            <a:extLst>
              <a:ext uri="{FF2B5EF4-FFF2-40B4-BE49-F238E27FC236}">
                <a16:creationId xmlns:a16="http://schemas.microsoft.com/office/drawing/2014/main" id="{D68D0C72-2B2C-4C85-A091-157853C71784}"/>
              </a:ext>
            </a:extLst>
          </p:cNvPr>
          <p:cNvSpPr/>
          <p:nvPr userDrawn="1"/>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4" name="Freeform: Shape 13">
            <a:extLst>
              <a:ext uri="{FF2B5EF4-FFF2-40B4-BE49-F238E27FC236}">
                <a16:creationId xmlns:a16="http://schemas.microsoft.com/office/drawing/2014/main" id="{8E25334A-5FE3-4DDA-8D32-4796CCFCAA74}"/>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5" name="Freeform: Shape 14">
            <a:extLst>
              <a:ext uri="{FF2B5EF4-FFF2-40B4-BE49-F238E27FC236}">
                <a16:creationId xmlns:a16="http://schemas.microsoft.com/office/drawing/2014/main" id="{18818DF1-D7FD-4C0F-875D-7A07E8F75C06}"/>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16" name="Group 15">
            <a:extLst>
              <a:ext uri="{FF2B5EF4-FFF2-40B4-BE49-F238E27FC236}">
                <a16:creationId xmlns:a16="http://schemas.microsoft.com/office/drawing/2014/main" id="{8F9BB384-9E14-4CEA-82C1-21837229D3EF}"/>
              </a:ext>
            </a:extLst>
          </p:cNvPr>
          <p:cNvGrpSpPr/>
          <p:nvPr userDrawn="1"/>
        </p:nvGrpSpPr>
        <p:grpSpPr>
          <a:xfrm rot="16200000">
            <a:off x="431651" y="-917359"/>
            <a:ext cx="1532001" cy="1826463"/>
            <a:chOff x="10800164" y="7142066"/>
            <a:chExt cx="2775293" cy="3308724"/>
          </a:xfrm>
        </p:grpSpPr>
        <p:sp>
          <p:nvSpPr>
            <p:cNvPr id="17" name="Freeform: Shape 16">
              <a:extLst>
                <a:ext uri="{FF2B5EF4-FFF2-40B4-BE49-F238E27FC236}">
                  <a16:creationId xmlns:a16="http://schemas.microsoft.com/office/drawing/2014/main" id="{0862A81A-959D-4EAB-90ED-DB20759BB397}"/>
                </a:ext>
              </a:extLst>
            </p:cNvPr>
            <p:cNvSpPr/>
            <p:nvPr/>
          </p:nvSpPr>
          <p:spPr>
            <a:xfrm rot="2700000">
              <a:off x="10800164" y="7675497"/>
              <a:ext cx="2775293"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Freeform: Shape 17">
              <a:extLst>
                <a:ext uri="{FF2B5EF4-FFF2-40B4-BE49-F238E27FC236}">
                  <a16:creationId xmlns:a16="http://schemas.microsoft.com/office/drawing/2014/main" id="{AAB9E28C-9422-42BD-AECE-29B44B5D63E2}"/>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9" name="Group 18">
            <a:extLst>
              <a:ext uri="{FF2B5EF4-FFF2-40B4-BE49-F238E27FC236}">
                <a16:creationId xmlns:a16="http://schemas.microsoft.com/office/drawing/2014/main" id="{2772239B-C46D-4458-BB4B-DDB12FAB0172}"/>
              </a:ext>
            </a:extLst>
          </p:cNvPr>
          <p:cNvGrpSpPr/>
          <p:nvPr userDrawn="1"/>
        </p:nvGrpSpPr>
        <p:grpSpPr>
          <a:xfrm rot="16200000">
            <a:off x="1992859" y="-497210"/>
            <a:ext cx="818398" cy="986162"/>
            <a:chOff x="10945855" y="7317026"/>
            <a:chExt cx="2483924" cy="2993104"/>
          </a:xfrm>
        </p:grpSpPr>
        <p:sp>
          <p:nvSpPr>
            <p:cNvPr id="20" name="Freeform: Shape 19">
              <a:extLst>
                <a:ext uri="{FF2B5EF4-FFF2-40B4-BE49-F238E27FC236}">
                  <a16:creationId xmlns:a16="http://schemas.microsoft.com/office/drawing/2014/main" id="{3C8A2A1A-1FB9-4CA1-B74E-B293187E51AA}"/>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DF2B18BA-6B43-40FA-A23B-D894D6AB468B}"/>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22" name="Slide Number Placeholder 4">
            <a:extLst>
              <a:ext uri="{FF2B5EF4-FFF2-40B4-BE49-F238E27FC236}">
                <a16:creationId xmlns:a16="http://schemas.microsoft.com/office/drawing/2014/main" id="{0F332671-6296-47C8-BF26-B2D962F5D03D}"/>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3" name="Title 1">
            <a:extLst>
              <a:ext uri="{FF2B5EF4-FFF2-40B4-BE49-F238E27FC236}">
                <a16:creationId xmlns:a16="http://schemas.microsoft.com/office/drawing/2014/main" id="{7772A652-7229-2B42-B87B-298C31D6F0CB}"/>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Tree>
    <p:extLst>
      <p:ext uri="{BB962C8B-B14F-4D97-AF65-F5344CB8AC3E}">
        <p14:creationId xmlns:p14="http://schemas.microsoft.com/office/powerpoint/2010/main" val="167519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t 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a16="http://schemas.microsoft.com/office/drawing/2014/main" id="{E9318B2B-E019-4078-9EF0-C9D6281AE31B}"/>
              </a:ext>
            </a:extLst>
          </p:cNvPr>
          <p:cNvGrpSpPr/>
          <p:nvPr userDrawn="1"/>
        </p:nvGrpSpPr>
        <p:grpSpPr>
          <a:xfrm>
            <a:off x="9776075" y="2057401"/>
            <a:ext cx="4413559" cy="3934444"/>
            <a:chOff x="9222437" y="1088097"/>
            <a:chExt cx="5433318" cy="4843502"/>
          </a:xfrm>
        </p:grpSpPr>
        <p:sp>
          <p:nvSpPr>
            <p:cNvPr id="27" name="Freeform: Shape 26">
              <a:extLst>
                <a:ext uri="{FF2B5EF4-FFF2-40B4-BE49-F238E27FC236}">
                  <a16:creationId xmlns:a16="http://schemas.microsoft.com/office/drawing/2014/main" id="{D3E625C0-9656-421F-861F-67C8F93362ED}"/>
                </a:ext>
              </a:extLst>
            </p:cNvPr>
            <p:cNvSpPr/>
            <p:nvPr/>
          </p:nvSpPr>
          <p:spPr>
            <a:xfrm rot="2700000">
              <a:off x="9668983" y="1078460"/>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Shape 27">
              <a:extLst>
                <a:ext uri="{FF2B5EF4-FFF2-40B4-BE49-F238E27FC236}">
                  <a16:creationId xmlns:a16="http://schemas.microsoft.com/office/drawing/2014/main" id="{49F8E490-C6E3-4D00-866F-CD85DD88996E}"/>
                </a:ext>
              </a:extLst>
            </p:cNvPr>
            <p:cNvSpPr/>
            <p:nvPr/>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sp>
        <p:nvSpPr>
          <p:cNvPr id="29" name="Freeform: Shape 28">
            <a:extLst>
              <a:ext uri="{FF2B5EF4-FFF2-40B4-BE49-F238E27FC236}">
                <a16:creationId xmlns:a16="http://schemas.microsoft.com/office/drawing/2014/main" id="{EE8F5B31-1523-46AE-9455-C33DFC1BDDE0}"/>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5D17048F-C2E1-4775-BC32-50BD6219F89D}"/>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31" name="Group 30">
            <a:extLst>
              <a:ext uri="{FF2B5EF4-FFF2-40B4-BE49-F238E27FC236}">
                <a16:creationId xmlns:a16="http://schemas.microsoft.com/office/drawing/2014/main" id="{EAB002AA-4848-49C8-A834-036F860C79A3}"/>
              </a:ext>
            </a:extLst>
          </p:cNvPr>
          <p:cNvGrpSpPr/>
          <p:nvPr userDrawn="1"/>
        </p:nvGrpSpPr>
        <p:grpSpPr>
          <a:xfrm rot="16200000" flipH="1">
            <a:off x="9913705" y="6257994"/>
            <a:ext cx="1052473" cy="1209445"/>
            <a:chOff x="10800165" y="7142066"/>
            <a:chExt cx="2775293" cy="3189215"/>
          </a:xfrm>
        </p:grpSpPr>
        <p:sp>
          <p:nvSpPr>
            <p:cNvPr id="32" name="Freeform: Shape 31">
              <a:extLst>
                <a:ext uri="{FF2B5EF4-FFF2-40B4-BE49-F238E27FC236}">
                  <a16:creationId xmlns:a16="http://schemas.microsoft.com/office/drawing/2014/main" id="{14B187A8-7F8D-469D-A03B-4F835A5746DE}"/>
                </a:ext>
              </a:extLst>
            </p:cNvPr>
            <p:cNvSpPr/>
            <p:nvPr/>
          </p:nvSpPr>
          <p:spPr>
            <a:xfrm rot="2700000">
              <a:off x="10800166" y="7555988"/>
              <a:ext cx="2775292"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a16="http://schemas.microsoft.com/office/drawing/2014/main" id="{03D871D1-A11A-48FB-82A8-8D61AB5CB85C}"/>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35" name="Slide Number Placeholder 4">
            <a:extLst>
              <a:ext uri="{FF2B5EF4-FFF2-40B4-BE49-F238E27FC236}">
                <a16:creationId xmlns:a16="http://schemas.microsoft.com/office/drawing/2014/main" id="{6F73F836-940E-4B65-A29C-D0869263C935}"/>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35114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ECB4C115-EFF9-405C-98BE-F4077B9730D0}"/>
              </a:ext>
            </a:extLst>
          </p:cNvPr>
          <p:cNvSpPr/>
          <p:nvPr userDrawn="1"/>
        </p:nvSpPr>
        <p:spPr>
          <a:xfrm>
            <a:off x="533399" y="914400"/>
            <a:ext cx="1944914" cy="1944914"/>
          </a:xfrm>
          <a:prstGeom prst="ellipse">
            <a:avLst/>
          </a:prstGeom>
          <a:solidFill>
            <a:schemeClr val="accent1">
              <a:lumMod val="50000"/>
            </a:schemeClr>
          </a:solidFill>
          <a:ln w="76200">
            <a:solidFill>
              <a:schemeClr val="accent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itle 1">
            <a:extLst>
              <a:ext uri="{FF2B5EF4-FFF2-40B4-BE49-F238E27FC236}">
                <a16:creationId xmlns:a16="http://schemas.microsoft.com/office/drawing/2014/main" id="{C9A300DD-BB54-44ED-A7E4-01CD41EC930F}"/>
              </a:ext>
            </a:extLst>
          </p:cNvPr>
          <p:cNvSpPr txBox="1">
            <a:spLocks/>
          </p:cNvSpPr>
          <p:nvPr userDrawn="1"/>
        </p:nvSpPr>
        <p:spPr>
          <a:xfrm>
            <a:off x="956993" y="923305"/>
            <a:ext cx="1005115" cy="285931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lang="en-GB" sz="3600" b="0" i="0" kern="1200" dirty="0">
                <a:solidFill>
                  <a:schemeClr val="bg1"/>
                </a:solidFill>
                <a:latin typeface="Trebuchet MS" panose="020B0603020202020204" pitchFamily="34" charset="0"/>
                <a:ea typeface="+mj-ea"/>
                <a:cs typeface="+mj-cs"/>
              </a:defRPr>
            </a:lvl1pPr>
          </a:lstStyle>
          <a:p>
            <a:pPr algn="ctr"/>
            <a:r>
              <a:rPr lang="en-US" sz="18400" noProof="0" dirty="0">
                <a:solidFill>
                  <a:schemeClr val="accent1">
                    <a:lumMod val="60000"/>
                    <a:lumOff val="40000"/>
                  </a:schemeClr>
                </a:solidFill>
                <a:latin typeface="+mj-lt"/>
              </a:rPr>
              <a:t>“</a:t>
            </a:r>
          </a:p>
        </p:txBody>
      </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533399" y="3200400"/>
            <a:ext cx="7551057" cy="2859313"/>
          </a:xfrm>
        </p:spPr>
        <p:txBody>
          <a:bodyPr vert="horz" lIns="91440" tIns="45720" rIns="91440" bIns="45720" rtlCol="0" anchor="t">
            <a:normAutofit/>
          </a:bodyPr>
          <a:lstStyle>
            <a:lvl1pPr>
              <a:lnSpc>
                <a:spcPct val="100000"/>
              </a:lnSpc>
              <a:defRPr lang="en-GB" sz="3200" b="0" i="0" dirty="0">
                <a:solidFill>
                  <a:schemeClr val="bg1"/>
                </a:solidFill>
                <a:latin typeface="+mj-lt"/>
              </a:defRPr>
            </a:lvl1pPr>
          </a:lstStyle>
          <a:p>
            <a:pPr lvl="0"/>
            <a:r>
              <a:rPr lang="en-US" noProof="0"/>
              <a:t>Quote</a:t>
            </a:r>
          </a:p>
        </p:txBody>
      </p:sp>
      <p:sp>
        <p:nvSpPr>
          <p:cNvPr id="19" name="Slide Number Placeholder 4">
            <a:extLst>
              <a:ext uri="{FF2B5EF4-FFF2-40B4-BE49-F238E27FC236}">
                <a16:creationId xmlns:a16="http://schemas.microsoft.com/office/drawing/2014/main" id="{A4E6C1FF-5925-42B3-B7F9-0A0031BDAD30}"/>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175316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3" name="Text Placeholder 22">
            <a:extLst>
              <a:ext uri="{FF2B5EF4-FFF2-40B4-BE49-F238E27FC236}">
                <a16:creationId xmlns:a16="http://schemas.microsoft.com/office/drawing/2014/main" id="{03618670-D1E4-466C-BDB5-FC890AC31457}"/>
              </a:ext>
            </a:extLst>
          </p:cNvPr>
          <p:cNvSpPr>
            <a:spLocks noGrp="1"/>
          </p:cNvSpPr>
          <p:nvPr>
            <p:ph type="body" sz="quarter" idx="13"/>
          </p:nvPr>
        </p:nvSpPr>
        <p:spPr>
          <a:xfrm>
            <a:off x="444500" y="1625385"/>
            <a:ext cx="6718300" cy="4093243"/>
          </a:xfrm>
        </p:spPr>
        <p:txBody>
          <a:bodyPr>
            <a:noAutofit/>
          </a:bodyPr>
          <a:lstStyle>
            <a:lvl1pPr>
              <a:lnSpc>
                <a:spcPct val="100000"/>
              </a:lnSpc>
              <a:spcBef>
                <a:spcPts val="600"/>
              </a:spcBef>
              <a:spcAft>
                <a:spcPts val="400"/>
              </a:spcAft>
              <a:defRPr sz="1600">
                <a:solidFill>
                  <a:schemeClr val="bg1"/>
                </a:solidFill>
                <a:latin typeface="+mn-lt"/>
                <a:cs typeface="Arial" panose="020B0604020202020204" pitchFamily="34" charset="0"/>
              </a:defRPr>
            </a:lvl1pPr>
            <a:lvl2pPr>
              <a:lnSpc>
                <a:spcPct val="100000"/>
              </a:lnSpc>
              <a:spcBef>
                <a:spcPts val="600"/>
              </a:spcBef>
              <a:spcAft>
                <a:spcPts val="400"/>
              </a:spcAft>
              <a:defRPr sz="1400">
                <a:solidFill>
                  <a:schemeClr val="bg1"/>
                </a:solidFill>
                <a:latin typeface="+mn-lt"/>
                <a:cs typeface="Arial" panose="020B0604020202020204" pitchFamily="34" charset="0"/>
              </a:defRPr>
            </a:lvl2pPr>
            <a:lvl3pPr>
              <a:lnSpc>
                <a:spcPct val="100000"/>
              </a:lnSpc>
              <a:spcBef>
                <a:spcPts val="600"/>
              </a:spcBef>
              <a:spcAft>
                <a:spcPts val="400"/>
              </a:spcAft>
              <a:defRPr sz="1200">
                <a:solidFill>
                  <a:schemeClr val="bg1"/>
                </a:solidFill>
                <a:latin typeface="+mn-lt"/>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27457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0737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7" name="Text Placeholder 6">
            <a:extLst>
              <a:ext uri="{FF2B5EF4-FFF2-40B4-BE49-F238E27FC236}">
                <a16:creationId xmlns:a16="http://schemas.microsoft.com/office/drawing/2014/main" id="{7E0C167E-2626-40DB-AACF-D02543E29BB3}"/>
              </a:ext>
            </a:extLst>
          </p:cNvPr>
          <p:cNvSpPr>
            <a:spLocks noGrp="1"/>
          </p:cNvSpPr>
          <p:nvPr>
            <p:ph type="body" sz="quarter" idx="13"/>
          </p:nvPr>
        </p:nvSpPr>
        <p:spPr>
          <a:xfrm>
            <a:off x="1409700" y="1749570"/>
            <a:ext cx="9372600" cy="3358860"/>
          </a:xfrm>
        </p:spPr>
        <p:txBody>
          <a:bodyPr anchor="ctr">
            <a:normAutofit/>
          </a:bodyPr>
          <a:lstStyle>
            <a:lvl1pPr marL="0" indent="0" algn="ctr">
              <a:buNone/>
              <a:defRPr sz="6000">
                <a:solidFill>
                  <a:schemeClr val="bg1"/>
                </a:solidFill>
              </a:defRPr>
            </a:lvl1pPr>
          </a:lstStyle>
          <a:p>
            <a:pPr lvl="0"/>
            <a:r>
              <a:rPr lang="en-US" noProof="0"/>
              <a:t>Click to edit Master text styles</a:t>
            </a:r>
          </a:p>
        </p:txBody>
      </p:sp>
    </p:spTree>
    <p:extLst>
      <p:ext uri="{BB962C8B-B14F-4D97-AF65-F5344CB8AC3E}">
        <p14:creationId xmlns:p14="http://schemas.microsoft.com/office/powerpoint/2010/main" val="29047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0103A49C-32FF-49E6-86F3-FC2E19517BD5}"/>
              </a:ext>
            </a:extLst>
          </p:cNvPr>
          <p:cNvSpPr>
            <a:spLocks noGrp="1"/>
          </p:cNvSpPr>
          <p:nvPr>
            <p:ph idx="1"/>
          </p:nvPr>
        </p:nvSpPr>
        <p:spPr>
          <a:xfrm>
            <a:off x="443365" y="1825625"/>
            <a:ext cx="1121523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3670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5" name="Text Placeholder 2">
            <a:extLst>
              <a:ext uri="{FF2B5EF4-FFF2-40B4-BE49-F238E27FC236}">
                <a16:creationId xmlns:a16="http://schemas.microsoft.com/office/drawing/2014/main" id="{7FA80A70-18DE-4DB9-9982-BA75BE54CF93}"/>
              </a:ext>
            </a:extLst>
          </p:cNvPr>
          <p:cNvSpPr>
            <a:spLocks noGrp="1"/>
          </p:cNvSpPr>
          <p:nvPr>
            <p:ph type="body" idx="1"/>
          </p:nvPr>
        </p:nvSpPr>
        <p:spPr>
          <a:xfrm>
            <a:off x="444500" y="1681163"/>
            <a:ext cx="5157787"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4">
            <a:extLst>
              <a:ext uri="{FF2B5EF4-FFF2-40B4-BE49-F238E27FC236}">
                <a16:creationId xmlns:a16="http://schemas.microsoft.com/office/drawing/2014/main" id="{2801C0EF-C078-44B0-AD01-4850E9A65EE0}"/>
              </a:ext>
            </a:extLst>
          </p:cNvPr>
          <p:cNvSpPr>
            <a:spLocks noGrp="1"/>
          </p:cNvSpPr>
          <p:nvPr>
            <p:ph type="body" sz="quarter" idx="3"/>
          </p:nvPr>
        </p:nvSpPr>
        <p:spPr>
          <a:xfrm>
            <a:off x="6500812" y="1681163"/>
            <a:ext cx="5157788"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Content Placeholder 3">
            <a:extLst>
              <a:ext uri="{FF2B5EF4-FFF2-40B4-BE49-F238E27FC236}">
                <a16:creationId xmlns:a16="http://schemas.microsoft.com/office/drawing/2014/main" id="{7C9DED91-45F6-4308-A085-1EFACA6468CF}"/>
              </a:ext>
            </a:extLst>
          </p:cNvPr>
          <p:cNvSpPr>
            <a:spLocks noGrp="1"/>
          </p:cNvSpPr>
          <p:nvPr>
            <p:ph sz="half" idx="2"/>
          </p:nvPr>
        </p:nvSpPr>
        <p:spPr>
          <a:xfrm>
            <a:off x="444500" y="2505075"/>
            <a:ext cx="5157787"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 name="Content Placeholder 5">
            <a:extLst>
              <a:ext uri="{FF2B5EF4-FFF2-40B4-BE49-F238E27FC236}">
                <a16:creationId xmlns:a16="http://schemas.microsoft.com/office/drawing/2014/main" id="{0574B5E7-B666-439B-9278-67BE1EA6EBC5}"/>
              </a:ext>
            </a:extLst>
          </p:cNvPr>
          <p:cNvSpPr>
            <a:spLocks noGrp="1"/>
          </p:cNvSpPr>
          <p:nvPr>
            <p:ph sz="quarter" idx="4"/>
          </p:nvPr>
        </p:nvSpPr>
        <p:spPr>
          <a:xfrm>
            <a:off x="6475412" y="2505075"/>
            <a:ext cx="5183188"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1916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FE796BFF-6E5F-4DE7-B193-F501FC094D63}"/>
              </a:ext>
            </a:extLst>
          </p:cNvPr>
          <p:cNvSpPr>
            <a:spLocks noGrp="1"/>
          </p:cNvSpPr>
          <p:nvPr>
            <p:ph sz="half" idx="1"/>
          </p:nvPr>
        </p:nvSpPr>
        <p:spPr>
          <a:xfrm>
            <a:off x="443365" y="1517715"/>
            <a:ext cx="5184437" cy="4659248"/>
          </a:xfrm>
        </p:spPr>
        <p:txBody>
          <a:bodyPr>
            <a:normAutofit/>
          </a:bodyPr>
          <a:lstStyle>
            <a:lvl1pPr marL="457200" indent="-457200">
              <a:buFont typeface="Arial" panose="020B0604020202020204" pitchFamily="34" charset="0"/>
              <a:buChar char="•"/>
              <a:defRPr sz="2000">
                <a:solidFill>
                  <a:schemeClr val="bg1"/>
                </a:solidFill>
              </a:defRPr>
            </a:lvl1pPr>
            <a:lvl2pPr marL="800100" indent="-342900">
              <a:buFont typeface="Arial" panose="020B0604020202020204" pitchFamily="34" charset="0"/>
              <a:buChar char="•"/>
              <a:defRPr sz="1800">
                <a:solidFill>
                  <a:schemeClr val="bg1"/>
                </a:solidFill>
              </a:defRPr>
            </a:lvl2pPr>
            <a:lvl3pPr marL="1257300" indent="-342900">
              <a:buFont typeface="Arial" panose="020B0604020202020204" pitchFamily="34" charset="0"/>
              <a:buChar char="•"/>
              <a:defRPr sz="1600">
                <a:solidFill>
                  <a:schemeClr val="bg1"/>
                </a:solidFill>
              </a:defRPr>
            </a:lvl3pPr>
            <a:lvl4pPr marL="1657350" indent="-285750">
              <a:buFont typeface="Arial" panose="020B0604020202020204" pitchFamily="34" charset="0"/>
              <a:buChar char="•"/>
              <a:defRPr sz="1400">
                <a:solidFill>
                  <a:schemeClr val="bg1"/>
                </a:solidFill>
              </a:defRPr>
            </a:lvl4pPr>
            <a:lvl5pPr marL="2114550" indent="-285750">
              <a:buFont typeface="Arial" panose="020B0604020202020204" pitchFamily="34" charset="0"/>
              <a:buChar cha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Content Placeholder 3">
            <a:extLst>
              <a:ext uri="{FF2B5EF4-FFF2-40B4-BE49-F238E27FC236}">
                <a16:creationId xmlns:a16="http://schemas.microsoft.com/office/drawing/2014/main" id="{78622754-CA4D-4C27-A37F-B26E7B4C9CA2}"/>
              </a:ext>
            </a:extLst>
          </p:cNvPr>
          <p:cNvSpPr>
            <a:spLocks noGrp="1"/>
          </p:cNvSpPr>
          <p:nvPr>
            <p:ph sz="half" idx="2"/>
          </p:nvPr>
        </p:nvSpPr>
        <p:spPr>
          <a:xfrm>
            <a:off x="6474163" y="1517715"/>
            <a:ext cx="5184437" cy="465924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95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ategor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0" name="Picture Placeholder 8">
            <a:extLst>
              <a:ext uri="{FF2B5EF4-FFF2-40B4-BE49-F238E27FC236}">
                <a16:creationId xmlns:a16="http://schemas.microsoft.com/office/drawing/2014/main" id="{6D00E6B4-1CBE-404E-B943-5F1832320C1C}"/>
              </a:ext>
            </a:extLst>
          </p:cNvPr>
          <p:cNvSpPr>
            <a:spLocks noGrp="1"/>
          </p:cNvSpPr>
          <p:nvPr>
            <p:ph type="pic" sz="quarter" idx="13"/>
          </p:nvPr>
        </p:nvSpPr>
        <p:spPr>
          <a:xfrm>
            <a:off x="978212"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1" name="Picture Placeholder 8">
            <a:extLst>
              <a:ext uri="{FF2B5EF4-FFF2-40B4-BE49-F238E27FC236}">
                <a16:creationId xmlns:a16="http://schemas.microsoft.com/office/drawing/2014/main" id="{7CD59BFD-62BE-4E33-92A5-B84A2A9A8D3B}"/>
              </a:ext>
            </a:extLst>
          </p:cNvPr>
          <p:cNvSpPr>
            <a:spLocks noGrp="1"/>
          </p:cNvSpPr>
          <p:nvPr>
            <p:ph type="pic" sz="quarter" idx="14"/>
          </p:nvPr>
        </p:nvSpPr>
        <p:spPr>
          <a:xfrm>
            <a:off x="3222230"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2" name="Picture Placeholder 8">
            <a:extLst>
              <a:ext uri="{FF2B5EF4-FFF2-40B4-BE49-F238E27FC236}">
                <a16:creationId xmlns:a16="http://schemas.microsoft.com/office/drawing/2014/main" id="{60DC5978-55B8-421D-91B4-29F8210A7B2C}"/>
              </a:ext>
            </a:extLst>
          </p:cNvPr>
          <p:cNvSpPr>
            <a:spLocks noGrp="1"/>
          </p:cNvSpPr>
          <p:nvPr>
            <p:ph type="pic" sz="quarter" idx="15"/>
          </p:nvPr>
        </p:nvSpPr>
        <p:spPr>
          <a:xfrm>
            <a:off x="5466248"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3" name="Picture Placeholder 8">
            <a:extLst>
              <a:ext uri="{FF2B5EF4-FFF2-40B4-BE49-F238E27FC236}">
                <a16:creationId xmlns:a16="http://schemas.microsoft.com/office/drawing/2014/main" id="{BE3FB8C3-2C7E-4C59-8BD5-53FA2772DB56}"/>
              </a:ext>
            </a:extLst>
          </p:cNvPr>
          <p:cNvSpPr>
            <a:spLocks noGrp="1"/>
          </p:cNvSpPr>
          <p:nvPr>
            <p:ph type="pic" sz="quarter" idx="16"/>
          </p:nvPr>
        </p:nvSpPr>
        <p:spPr>
          <a:xfrm>
            <a:off x="7710266"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4" name="Picture Placeholder 8">
            <a:extLst>
              <a:ext uri="{FF2B5EF4-FFF2-40B4-BE49-F238E27FC236}">
                <a16:creationId xmlns:a16="http://schemas.microsoft.com/office/drawing/2014/main" id="{FD8FA9DA-C36B-4889-B88F-28B5829E53E2}"/>
              </a:ext>
            </a:extLst>
          </p:cNvPr>
          <p:cNvSpPr>
            <a:spLocks noGrp="1"/>
          </p:cNvSpPr>
          <p:nvPr>
            <p:ph type="pic" sz="quarter" idx="17"/>
          </p:nvPr>
        </p:nvSpPr>
        <p:spPr>
          <a:xfrm>
            <a:off x="9954283"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719894"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7" name="Text Placeholder 22">
            <a:extLst>
              <a:ext uri="{FF2B5EF4-FFF2-40B4-BE49-F238E27FC236}">
                <a16:creationId xmlns:a16="http://schemas.microsoft.com/office/drawing/2014/main" id="{05F72315-51A9-431C-B80A-45E4FB1D6BD6}"/>
              </a:ext>
            </a:extLst>
          </p:cNvPr>
          <p:cNvSpPr>
            <a:spLocks noGrp="1"/>
          </p:cNvSpPr>
          <p:nvPr>
            <p:ph type="body" sz="quarter" idx="19"/>
          </p:nvPr>
        </p:nvSpPr>
        <p:spPr>
          <a:xfrm>
            <a:off x="2963912"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8" name="Text Placeholder 22">
            <a:extLst>
              <a:ext uri="{FF2B5EF4-FFF2-40B4-BE49-F238E27FC236}">
                <a16:creationId xmlns:a16="http://schemas.microsoft.com/office/drawing/2014/main" id="{883D1F0C-34F1-46E1-B178-E4AB82B14631}"/>
              </a:ext>
            </a:extLst>
          </p:cNvPr>
          <p:cNvSpPr>
            <a:spLocks noGrp="1"/>
          </p:cNvSpPr>
          <p:nvPr>
            <p:ph type="body" sz="quarter" idx="20"/>
          </p:nvPr>
        </p:nvSpPr>
        <p:spPr>
          <a:xfrm>
            <a:off x="5207930"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9" name="Text Placeholder 22">
            <a:extLst>
              <a:ext uri="{FF2B5EF4-FFF2-40B4-BE49-F238E27FC236}">
                <a16:creationId xmlns:a16="http://schemas.microsoft.com/office/drawing/2014/main" id="{7202A849-DF14-40E7-B38D-1185F72603EC}"/>
              </a:ext>
            </a:extLst>
          </p:cNvPr>
          <p:cNvSpPr>
            <a:spLocks noGrp="1"/>
          </p:cNvSpPr>
          <p:nvPr>
            <p:ph type="body" sz="quarter" idx="21"/>
          </p:nvPr>
        </p:nvSpPr>
        <p:spPr>
          <a:xfrm>
            <a:off x="7451948"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0" name="Text Placeholder 22">
            <a:extLst>
              <a:ext uri="{FF2B5EF4-FFF2-40B4-BE49-F238E27FC236}">
                <a16:creationId xmlns:a16="http://schemas.microsoft.com/office/drawing/2014/main" id="{CCFC1ADF-AC11-4CCD-AC2D-478B6FFEA5EA}"/>
              </a:ext>
            </a:extLst>
          </p:cNvPr>
          <p:cNvSpPr>
            <a:spLocks noGrp="1"/>
          </p:cNvSpPr>
          <p:nvPr>
            <p:ph type="body" sz="quarter" idx="22"/>
          </p:nvPr>
        </p:nvSpPr>
        <p:spPr>
          <a:xfrm>
            <a:off x="9695965"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cxnSp>
        <p:nvCxnSpPr>
          <p:cNvPr id="7" name="Straight Connector 6">
            <a:extLst>
              <a:ext uri="{FF2B5EF4-FFF2-40B4-BE49-F238E27FC236}">
                <a16:creationId xmlns:a16="http://schemas.microsoft.com/office/drawing/2014/main" id="{2B4CB326-DA0E-488E-B236-7017E8438FBB}"/>
              </a:ext>
            </a:extLst>
          </p:cNvPr>
          <p:cNvCxnSpPr/>
          <p:nvPr userDrawn="1"/>
        </p:nvCxnSpPr>
        <p:spPr>
          <a:xfrm>
            <a:off x="1242354"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66B533-7212-4A36-9CE2-D6302E721F8F}"/>
              </a:ext>
            </a:extLst>
          </p:cNvPr>
          <p:cNvCxnSpPr/>
          <p:nvPr userDrawn="1"/>
        </p:nvCxnSpPr>
        <p:spPr>
          <a:xfrm>
            <a:off x="3486372"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7474CD-E230-4E14-8274-5E20F673F401}"/>
              </a:ext>
            </a:extLst>
          </p:cNvPr>
          <p:cNvCxnSpPr/>
          <p:nvPr userDrawn="1"/>
        </p:nvCxnSpPr>
        <p:spPr>
          <a:xfrm>
            <a:off x="5730390"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F71FCE-6F39-4D2F-82BE-7D9F1D2ED59F}"/>
              </a:ext>
            </a:extLst>
          </p:cNvPr>
          <p:cNvCxnSpPr/>
          <p:nvPr userDrawn="1"/>
        </p:nvCxnSpPr>
        <p:spPr>
          <a:xfrm>
            <a:off x="7974408"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7AC7A-17D9-4F42-9DD0-94FE4FC6BF19}"/>
              </a:ext>
            </a:extLst>
          </p:cNvPr>
          <p:cNvCxnSpPr/>
          <p:nvPr userDrawn="1"/>
        </p:nvCxnSpPr>
        <p:spPr>
          <a:xfrm>
            <a:off x="10218425"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7626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3 Sec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
        <p:nvSpPr>
          <p:cNvPr id="36" name="Text Placeholder 22">
            <a:extLst>
              <a:ext uri="{FF2B5EF4-FFF2-40B4-BE49-F238E27FC236}">
                <a16:creationId xmlns:a16="http://schemas.microsoft.com/office/drawing/2014/main" id="{642D3CE0-C3B4-4F3F-A650-AB452B3AD4BA}"/>
              </a:ext>
            </a:extLst>
          </p:cNvPr>
          <p:cNvSpPr>
            <a:spLocks noGrp="1"/>
          </p:cNvSpPr>
          <p:nvPr>
            <p:ph type="body" sz="quarter" idx="20"/>
          </p:nvPr>
        </p:nvSpPr>
        <p:spPr>
          <a:xfrm>
            <a:off x="4444169"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7" name="Text Placeholder 22">
            <a:extLst>
              <a:ext uri="{FF2B5EF4-FFF2-40B4-BE49-F238E27FC236}">
                <a16:creationId xmlns:a16="http://schemas.microsoft.com/office/drawing/2014/main" id="{DBED2BB0-CDAD-40EE-8B35-C66DF45EE29D}"/>
              </a:ext>
            </a:extLst>
          </p:cNvPr>
          <p:cNvSpPr>
            <a:spLocks noGrp="1"/>
          </p:cNvSpPr>
          <p:nvPr>
            <p:ph type="body" sz="quarter" idx="21"/>
          </p:nvPr>
        </p:nvSpPr>
        <p:spPr>
          <a:xfrm>
            <a:off x="834624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154474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9402006" cy="1463040"/>
          </a:xfrm>
        </p:spPr>
        <p:txBody>
          <a:bodyPr lIns="0" tIns="0" rIns="0" bIns="0">
            <a:noAutofit/>
          </a:bodyPr>
          <a:lstStyle>
            <a:lvl1pPr marL="0" indent="0" algn="l">
              <a:lnSpc>
                <a:spcPct val="100000"/>
              </a:lnSpc>
              <a:spcBef>
                <a:spcPts val="300"/>
              </a:spcBef>
              <a:spcAft>
                <a:spcPts val="3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Tree>
    <p:extLst>
      <p:ext uri="{BB962C8B-B14F-4D97-AF65-F5344CB8AC3E}">
        <p14:creationId xmlns:p14="http://schemas.microsoft.com/office/powerpoint/2010/main" val="248682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Picture Placeholder 2">
            <a:extLst>
              <a:ext uri="{FF2B5EF4-FFF2-40B4-BE49-F238E27FC236}">
                <a16:creationId xmlns:a16="http://schemas.microsoft.com/office/drawing/2014/main" id="{30B3A574-7940-4E35-857E-5CA35A5910E5}"/>
              </a:ext>
            </a:extLst>
          </p:cNvPr>
          <p:cNvSpPr>
            <a:spLocks noGrp="1"/>
          </p:cNvSpPr>
          <p:nvPr>
            <p:ph type="pic" idx="1"/>
          </p:nvPr>
        </p:nvSpPr>
        <p:spPr>
          <a:xfrm>
            <a:off x="4110087" y="1444649"/>
            <a:ext cx="7548513" cy="4579079"/>
          </a:xfrm>
        </p:spPr>
        <p:txBody>
          <a:bodyPr>
            <a:normAutofit/>
          </a:bodyPr>
          <a:lstStyle>
            <a:lvl1pPr marL="0" indent="0">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154065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2" name="Content Placeholder 2">
            <a:extLst>
              <a:ext uri="{FF2B5EF4-FFF2-40B4-BE49-F238E27FC236}">
                <a16:creationId xmlns:a16="http://schemas.microsoft.com/office/drawing/2014/main" id="{A015C605-1D30-48BC-A0D6-3B11AF56CC53}"/>
              </a:ext>
            </a:extLst>
          </p:cNvPr>
          <p:cNvSpPr>
            <a:spLocks noGrp="1"/>
          </p:cNvSpPr>
          <p:nvPr>
            <p:ph idx="1"/>
          </p:nvPr>
        </p:nvSpPr>
        <p:spPr>
          <a:xfrm>
            <a:off x="3964290" y="1444649"/>
            <a:ext cx="7694310" cy="4579079"/>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1298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494CD2-CCDD-0248-96F8-741002C44255}"/>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eform: Shape 9">
            <a:extLst>
              <a:ext uri="{FF2B5EF4-FFF2-40B4-BE49-F238E27FC236}">
                <a16:creationId xmlns:a16="http://schemas.microsoft.com/office/drawing/2014/main" id="{07077B00-C1EE-7241-B441-7814F92A7EDF}"/>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Freeform: Shape 17">
            <a:extLst>
              <a:ext uri="{FF2B5EF4-FFF2-40B4-BE49-F238E27FC236}">
                <a16:creationId xmlns:a16="http://schemas.microsoft.com/office/drawing/2014/main" id="{3A1AEBC4-637E-F64C-9192-69AC4BB26D0C}"/>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1" name="Freeform: Shape 11">
            <a:extLst>
              <a:ext uri="{FF2B5EF4-FFF2-40B4-BE49-F238E27FC236}">
                <a16:creationId xmlns:a16="http://schemas.microsoft.com/office/drawing/2014/main" id="{669A7039-C54C-8E46-9A8B-DDB2547D989C}"/>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7">
            <a:extLst>
              <a:ext uri="{FF2B5EF4-FFF2-40B4-BE49-F238E27FC236}">
                <a16:creationId xmlns:a16="http://schemas.microsoft.com/office/drawing/2014/main" id="{4F173B32-87BB-9A40-8C91-4C1EED2B7ABF}"/>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4" name="Group 23">
            <a:extLst>
              <a:ext uri="{FF2B5EF4-FFF2-40B4-BE49-F238E27FC236}">
                <a16:creationId xmlns:a16="http://schemas.microsoft.com/office/drawing/2014/main" id="{4AC87F4E-12B5-1B42-AFD2-4DB39B7645C9}"/>
              </a:ext>
            </a:extLst>
          </p:cNvPr>
          <p:cNvGrpSpPr/>
          <p:nvPr userDrawn="1"/>
        </p:nvGrpSpPr>
        <p:grpSpPr>
          <a:xfrm rot="16200000">
            <a:off x="499388" y="-322655"/>
            <a:ext cx="535531" cy="645309"/>
            <a:chOff x="10945855" y="7317026"/>
            <a:chExt cx="2483924" cy="2993104"/>
          </a:xfrm>
        </p:grpSpPr>
        <p:sp>
          <p:nvSpPr>
            <p:cNvPr id="25" name="Freeform: Shape 15">
              <a:extLst>
                <a:ext uri="{FF2B5EF4-FFF2-40B4-BE49-F238E27FC236}">
                  <a16:creationId xmlns:a16="http://schemas.microsoft.com/office/drawing/2014/main" id="{03DD8765-59DF-A045-ADB5-E39FAEE153A0}"/>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16">
              <a:extLst>
                <a:ext uri="{FF2B5EF4-FFF2-40B4-BE49-F238E27FC236}">
                  <a16:creationId xmlns:a16="http://schemas.microsoft.com/office/drawing/2014/main" id="{B34B796C-A407-7B4D-B4F0-E58A44FE8DB4}"/>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Freeform: Shape 23">
            <a:extLst>
              <a:ext uri="{FF2B5EF4-FFF2-40B4-BE49-F238E27FC236}">
                <a16:creationId xmlns:a16="http://schemas.microsoft.com/office/drawing/2014/main" id="{CBE3FDC9-67CB-FA42-B127-A36BFF4678BB}"/>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Slide Number Placeholder 4">
            <a:extLst>
              <a:ext uri="{FF2B5EF4-FFF2-40B4-BE49-F238E27FC236}">
                <a16:creationId xmlns:a16="http://schemas.microsoft.com/office/drawing/2014/main" id="{1E902BFF-CA8F-D745-A819-A7BB38B30ED9}"/>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2672304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 name="Group 5">
            <a:extLst>
              <a:ext uri="{FF2B5EF4-FFF2-40B4-BE49-F238E27FC236}">
                <a16:creationId xmlns:a16="http://schemas.microsoft.com/office/drawing/2014/main" id="{EA7FF9D7-8545-4547-AC77-A0421EEB9B99}"/>
              </a:ext>
            </a:extLst>
          </p:cNvPr>
          <p:cNvGrpSpPr/>
          <p:nvPr userDrawn="1"/>
        </p:nvGrpSpPr>
        <p:grpSpPr>
          <a:xfrm>
            <a:off x="0" y="0"/>
            <a:ext cx="6881966" cy="6858876"/>
            <a:chOff x="-5321" y="1096"/>
            <a:chExt cx="5924073" cy="5904197"/>
          </a:xfrm>
        </p:grpSpPr>
        <p:sp>
          <p:nvSpPr>
            <p:cNvPr id="17" name="Right Triangle 16">
              <a:extLst>
                <a:ext uri="{FF2B5EF4-FFF2-40B4-BE49-F238E27FC236}">
                  <a16:creationId xmlns:a16="http://schemas.microsoft.com/office/drawing/2014/main" id="{8DCD5806-2A2F-4ABF-8057-245681C498E6}"/>
                </a:ext>
              </a:extLst>
            </p:cNvPr>
            <p:cNvSpPr/>
            <p:nvPr userDrawn="1"/>
          </p:nvSpPr>
          <p:spPr>
            <a:xfrm rot="16200000" flipH="1" flipV="1">
              <a:off x="4618" y="-8842"/>
              <a:ext cx="5904196" cy="592407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userDrawn="1"/>
          </p:nvSpPr>
          <p:spPr>
            <a:xfrm rot="16200000" flipH="1" flipV="1">
              <a:off x="3941" y="-8164"/>
              <a:ext cx="5501471" cy="551999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userDrawn="1"/>
          </p:nvSpPr>
          <p:spPr>
            <a:xfrm rot="16200000" flipH="1" flipV="1">
              <a:off x="3131" y="-7355"/>
              <a:ext cx="5019818" cy="503672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5217242" y="2807208"/>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Tree>
    <p:extLst>
      <p:ext uri="{BB962C8B-B14F-4D97-AF65-F5344CB8AC3E}">
        <p14:creationId xmlns:p14="http://schemas.microsoft.com/office/powerpoint/2010/main" val="2236386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6360242" y="3429000"/>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
        <p:nvSpPr>
          <p:cNvPr id="35" name="Freeform: Shape 34">
            <a:extLst>
              <a:ext uri="{FF2B5EF4-FFF2-40B4-BE49-F238E27FC236}">
                <a16:creationId xmlns:a16="http://schemas.microsoft.com/office/drawing/2014/main" id="{C024DCDB-C6BF-455E-AAB8-EAF9DAB302A1}"/>
              </a:ext>
            </a:extLst>
          </p:cNvPr>
          <p:cNvSpPr/>
          <p:nvPr userDrawn="1"/>
        </p:nvSpPr>
        <p:spPr>
          <a:xfrm rot="13500000">
            <a:off x="-729899" y="-1215856"/>
            <a:ext cx="6043521" cy="8427077"/>
          </a:xfrm>
          <a:custGeom>
            <a:avLst/>
            <a:gdLst>
              <a:gd name="connsiteX0" fmla="*/ 6043521 w 6043521"/>
              <a:gd name="connsiteY0" fmla="*/ 4267535 h 8427077"/>
              <a:gd name="connsiteX1" fmla="*/ 1883979 w 6043521"/>
              <a:gd name="connsiteY1" fmla="*/ 8427077 h 8427077"/>
              <a:gd name="connsiteX2" fmla="*/ 0 w 6043521"/>
              <a:gd name="connsiteY2" fmla="*/ 8427077 h 8427077"/>
              <a:gd name="connsiteX3" fmla="*/ 0 w 6043521"/>
              <a:gd name="connsiteY3" fmla="*/ 1775986 h 8427077"/>
              <a:gd name="connsiteX4" fmla="*/ 1775985 w 6043521"/>
              <a:gd name="connsiteY4" fmla="*/ 0 h 8427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8427077">
                <a:moveTo>
                  <a:pt x="6043521" y="4267535"/>
                </a:moveTo>
                <a:lnTo>
                  <a:pt x="1883979" y="8427077"/>
                </a:lnTo>
                <a:lnTo>
                  <a:pt x="0" y="8427077"/>
                </a:lnTo>
                <a:lnTo>
                  <a:pt x="0" y="1775986"/>
                </a:lnTo>
                <a:lnTo>
                  <a:pt x="1775985"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2" name="Freeform: Shape 31">
            <a:extLst>
              <a:ext uri="{FF2B5EF4-FFF2-40B4-BE49-F238E27FC236}">
                <a16:creationId xmlns:a16="http://schemas.microsoft.com/office/drawing/2014/main" id="{26AFB47A-5D51-4F9C-B01B-977CE5E3C093}"/>
              </a:ext>
            </a:extLst>
          </p:cNvPr>
          <p:cNvSpPr/>
          <p:nvPr userDrawn="1"/>
        </p:nvSpPr>
        <p:spPr>
          <a:xfrm rot="13500000">
            <a:off x="-1145231" y="-2123853"/>
            <a:ext cx="6043521" cy="9008880"/>
          </a:xfrm>
          <a:custGeom>
            <a:avLst/>
            <a:gdLst>
              <a:gd name="connsiteX0" fmla="*/ 6043521 w 6043521"/>
              <a:gd name="connsiteY0" fmla="*/ 4849338 h 9008880"/>
              <a:gd name="connsiteX1" fmla="*/ 1883979 w 6043521"/>
              <a:gd name="connsiteY1" fmla="*/ 9008880 h 9008880"/>
              <a:gd name="connsiteX2" fmla="*/ 0 w 6043521"/>
              <a:gd name="connsiteY2" fmla="*/ 9008880 h 9008880"/>
              <a:gd name="connsiteX3" fmla="*/ 0 w 6043521"/>
              <a:gd name="connsiteY3" fmla="*/ 1194182 h 9008880"/>
              <a:gd name="connsiteX4" fmla="*/ 1194182 w 6043521"/>
              <a:gd name="connsiteY4" fmla="*/ 0 h 900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9008880">
                <a:moveTo>
                  <a:pt x="6043521" y="4849338"/>
                </a:moveTo>
                <a:lnTo>
                  <a:pt x="1883979" y="9008880"/>
                </a:lnTo>
                <a:lnTo>
                  <a:pt x="0" y="9008880"/>
                </a:lnTo>
                <a:lnTo>
                  <a:pt x="0" y="1194182"/>
                </a:lnTo>
                <a:lnTo>
                  <a:pt x="1194182"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6997A4FF-7390-4173-8ACD-6CF7145AACEC}"/>
              </a:ext>
            </a:extLst>
          </p:cNvPr>
          <p:cNvSpPr/>
          <p:nvPr userDrawn="1"/>
        </p:nvSpPr>
        <p:spPr>
          <a:xfrm rot="18900000" flipH="1">
            <a:off x="-2681153" y="-465959"/>
            <a:ext cx="8639119" cy="5739762"/>
          </a:xfrm>
          <a:custGeom>
            <a:avLst/>
            <a:gdLst>
              <a:gd name="connsiteX0" fmla="*/ 3789781 w 8639119"/>
              <a:gd name="connsiteY0" fmla="*/ 0 h 5739762"/>
              <a:gd name="connsiteX1" fmla="*/ 0 w 8639119"/>
              <a:gd name="connsiteY1" fmla="*/ 3789782 h 5739762"/>
              <a:gd name="connsiteX2" fmla="*/ 0 w 8639119"/>
              <a:gd name="connsiteY2" fmla="*/ 5739761 h 5739762"/>
              <a:gd name="connsiteX3" fmla="*/ 7748695 w 8639119"/>
              <a:gd name="connsiteY3" fmla="*/ 5739762 h 5739762"/>
              <a:gd name="connsiteX4" fmla="*/ 8639119 w 8639119"/>
              <a:gd name="connsiteY4" fmla="*/ 4849338 h 573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9119" h="5739762">
                <a:moveTo>
                  <a:pt x="3789781" y="0"/>
                </a:moveTo>
                <a:lnTo>
                  <a:pt x="0" y="3789782"/>
                </a:lnTo>
                <a:lnTo>
                  <a:pt x="0" y="5739761"/>
                </a:lnTo>
                <a:lnTo>
                  <a:pt x="7748695" y="5739762"/>
                </a:lnTo>
                <a:lnTo>
                  <a:pt x="8639119" y="4849338"/>
                </a:lnTo>
                <a:close/>
              </a:path>
            </a:pathLst>
          </a:custGeom>
          <a:solidFill>
            <a:schemeClr val="accent1">
              <a:lumMod val="50000"/>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121851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1B0E15-6FC5-434E-8780-B186D9DB0CD0}"/>
              </a:ext>
            </a:extLst>
          </p:cNvPr>
          <p:cNvSpPr>
            <a:spLocks noGrp="1"/>
          </p:cNvSpPr>
          <p:nvPr>
            <p:ph type="title"/>
          </p:nvPr>
        </p:nvSpPr>
        <p:spPr>
          <a:xfrm>
            <a:off x="838200" y="365125"/>
            <a:ext cx="108204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A9C7B128-34F3-405C-B601-8BAFDB43499C}"/>
              </a:ext>
            </a:extLst>
          </p:cNvPr>
          <p:cNvSpPr>
            <a:spLocks noGrp="1"/>
          </p:cNvSpPr>
          <p:nvPr>
            <p:ph type="body" idx="1"/>
          </p:nvPr>
        </p:nvSpPr>
        <p:spPr>
          <a:xfrm>
            <a:off x="838200" y="1825625"/>
            <a:ext cx="108204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9F5A7754-E8C7-438B-922D-9027C6CF58E2}"/>
              </a:ext>
            </a:extLst>
          </p:cNvPr>
          <p:cNvSpPr>
            <a:spLocks noGrp="1"/>
          </p:cNvSpPr>
          <p:nvPr>
            <p:ph type="sldNum" sz="quarter" idx="4"/>
          </p:nvPr>
        </p:nvSpPr>
        <p:spPr>
          <a:xfrm>
            <a:off x="11112500" y="6356350"/>
            <a:ext cx="660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D6C4-4840-40CC-AC84-17E24B3B7BDE}" type="slidenum">
              <a:rPr lang="en-US" noProof="0" smtClean="0"/>
              <a:t>‹#›</a:t>
            </a:fld>
            <a:endParaRPr lang="en-US" noProof="0" dirty="0"/>
          </a:p>
        </p:txBody>
      </p:sp>
      <p:sp>
        <p:nvSpPr>
          <p:cNvPr id="5" name="Rectangle 4">
            <a:extLst>
              <a:ext uri="{FF2B5EF4-FFF2-40B4-BE49-F238E27FC236}">
                <a16:creationId xmlns:a16="http://schemas.microsoft.com/office/drawing/2014/main" id="{7CDDDB7D-9189-9548-A2B9-81DC62C3C1A3}"/>
              </a:ext>
            </a:extLst>
          </p:cNvPr>
          <p:cNvSpPr/>
          <p:nvPr userDrawn="1"/>
        </p:nvSpPr>
        <p:spPr>
          <a:xfrm>
            <a:off x="0" y="1"/>
            <a:ext cx="12192000"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reeform: Shape 9">
            <a:extLst>
              <a:ext uri="{FF2B5EF4-FFF2-40B4-BE49-F238E27FC236}">
                <a16:creationId xmlns:a16="http://schemas.microsoft.com/office/drawing/2014/main" id="{096D8877-6B4A-4540-8927-767DD7401718}"/>
              </a:ext>
            </a:extLst>
          </p:cNvPr>
          <p:cNvSpPr/>
          <p:nvPr userDrawn="1"/>
        </p:nvSpPr>
        <p:spPr>
          <a:xfrm>
            <a:off x="0" y="1"/>
            <a:ext cx="12192001" cy="6857999"/>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17">
            <a:extLst>
              <a:ext uri="{FF2B5EF4-FFF2-40B4-BE49-F238E27FC236}">
                <a16:creationId xmlns:a16="http://schemas.microsoft.com/office/drawing/2014/main" id="{5AF2E123-FE0F-8541-8E36-5030C450AA7E}"/>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9" name="Freeform: Shape 11">
            <a:extLst>
              <a:ext uri="{FF2B5EF4-FFF2-40B4-BE49-F238E27FC236}">
                <a16:creationId xmlns:a16="http://schemas.microsoft.com/office/drawing/2014/main" id="{E5519D99-3B68-924A-9CD0-14B911711CA8}"/>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7">
            <a:extLst>
              <a:ext uri="{FF2B5EF4-FFF2-40B4-BE49-F238E27FC236}">
                <a16:creationId xmlns:a16="http://schemas.microsoft.com/office/drawing/2014/main" id="{A09E21A9-FBEF-144C-A152-FE484F3C55C1}"/>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70C7F2CB-A8CE-1545-A08D-93592C4BAEEA}"/>
              </a:ext>
            </a:extLst>
          </p:cNvPr>
          <p:cNvSpPr txBox="1">
            <a:spLocks/>
          </p:cNvSpPr>
          <p:nvPr userDrawn="1"/>
        </p:nvSpPr>
        <p:spPr>
          <a:xfrm>
            <a:off x="444500" y="542925"/>
            <a:ext cx="11214100"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Trebuchet MS" panose="020B0603020202020204" pitchFamily="34" charset="0"/>
                <a:ea typeface="+mj-ea"/>
                <a:cs typeface="+mj-cs"/>
              </a:defRPr>
            </a:lvl1pPr>
          </a:lstStyle>
          <a:p>
            <a:r>
              <a:rPr lang="en-US" noProof="0" dirty="0">
                <a:latin typeface="+mj-lt"/>
              </a:rPr>
              <a:t>Click to edit Master title style</a:t>
            </a:r>
          </a:p>
        </p:txBody>
      </p:sp>
      <p:grpSp>
        <p:nvGrpSpPr>
          <p:cNvPr id="12" name="Group 11">
            <a:extLst>
              <a:ext uri="{FF2B5EF4-FFF2-40B4-BE49-F238E27FC236}">
                <a16:creationId xmlns:a16="http://schemas.microsoft.com/office/drawing/2014/main" id="{7068FCE4-1B47-3C4B-B091-013120A97D09}"/>
              </a:ext>
            </a:extLst>
          </p:cNvPr>
          <p:cNvGrpSpPr/>
          <p:nvPr userDrawn="1"/>
        </p:nvGrpSpPr>
        <p:grpSpPr>
          <a:xfrm rot="16200000">
            <a:off x="499388" y="-322655"/>
            <a:ext cx="535531" cy="645309"/>
            <a:chOff x="10945855" y="7317026"/>
            <a:chExt cx="2483924" cy="2993104"/>
          </a:xfrm>
        </p:grpSpPr>
        <p:sp>
          <p:nvSpPr>
            <p:cNvPr id="13" name="Freeform: Shape 15">
              <a:extLst>
                <a:ext uri="{FF2B5EF4-FFF2-40B4-BE49-F238E27FC236}">
                  <a16:creationId xmlns:a16="http://schemas.microsoft.com/office/drawing/2014/main" id="{FEC3FDE7-F27E-5E4E-8752-287CAB7792D4}"/>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6">
              <a:extLst>
                <a:ext uri="{FF2B5EF4-FFF2-40B4-BE49-F238E27FC236}">
                  <a16:creationId xmlns:a16="http://schemas.microsoft.com/office/drawing/2014/main" id="{81C902DB-0D21-5044-82B6-9E7A70A1BF62}"/>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5" name="Group 14">
            <a:extLst>
              <a:ext uri="{FF2B5EF4-FFF2-40B4-BE49-F238E27FC236}">
                <a16:creationId xmlns:a16="http://schemas.microsoft.com/office/drawing/2014/main" id="{BE1E08A0-195D-694F-947B-986A76FBB93E}"/>
              </a:ext>
            </a:extLst>
          </p:cNvPr>
          <p:cNvGrpSpPr/>
          <p:nvPr userDrawn="1"/>
        </p:nvGrpSpPr>
        <p:grpSpPr>
          <a:xfrm>
            <a:off x="-1" y="1357409"/>
            <a:ext cx="12192001" cy="4846320"/>
            <a:chOff x="-1" y="1357409"/>
            <a:chExt cx="12192001" cy="4917518"/>
          </a:xfrm>
        </p:grpSpPr>
        <p:sp>
          <p:nvSpPr>
            <p:cNvPr id="16" name="Rectangle: Single Corner Snipped 18">
              <a:extLst>
                <a:ext uri="{FF2B5EF4-FFF2-40B4-BE49-F238E27FC236}">
                  <a16:creationId xmlns:a16="http://schemas.microsoft.com/office/drawing/2014/main" id="{ED5DFFCD-1EE3-E64E-B51F-BD7D72413E0B}"/>
                </a:ext>
              </a:extLst>
            </p:cNvPr>
            <p:cNvSpPr/>
            <p:nvPr userDrawn="1"/>
          </p:nvSpPr>
          <p:spPr>
            <a:xfrm flipV="1">
              <a:off x="-1" y="1357409"/>
              <a:ext cx="12192000" cy="4917518"/>
            </a:xfrm>
            <a:prstGeom prst="snip1Rect">
              <a:avLst>
                <a:gd name="adj" fmla="val 0"/>
              </a:avLst>
            </a:prstGeom>
            <a:pattFill prst="dkVert">
              <a:fgClr>
                <a:schemeClr val="accent5"/>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17" name="Rectangle: Single Corner Snipped 2">
              <a:extLst>
                <a:ext uri="{FF2B5EF4-FFF2-40B4-BE49-F238E27FC236}">
                  <a16:creationId xmlns:a16="http://schemas.microsoft.com/office/drawing/2014/main" id="{C12DB3CA-8E64-AA43-BFBE-A2CA9A816DBE}"/>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8" name="Freeform: Shape 23">
            <a:extLst>
              <a:ext uri="{FF2B5EF4-FFF2-40B4-BE49-F238E27FC236}">
                <a16:creationId xmlns:a16="http://schemas.microsoft.com/office/drawing/2014/main" id="{A587DEFD-D470-4142-8E0D-A71DDB147C92}"/>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lide Number Placeholder 4">
            <a:extLst>
              <a:ext uri="{FF2B5EF4-FFF2-40B4-BE49-F238E27FC236}">
                <a16:creationId xmlns:a16="http://schemas.microsoft.com/office/drawing/2014/main" id="{7D9BF857-7910-734D-A217-5E3344220AA2}"/>
              </a:ext>
            </a:extLst>
          </p:cNvPr>
          <p:cNvSpPr txBox="1">
            <a:spLocks/>
          </p:cNvSpPr>
          <p:nvPr userDrawn="1"/>
        </p:nvSpPr>
        <p:spPr>
          <a:xfrm>
            <a:off x="11252200" y="6315075"/>
            <a:ext cx="406400" cy="365125"/>
          </a:xfrm>
          <a:prstGeom prst="rect">
            <a:avLst/>
          </a:prstGeom>
        </p:spPr>
        <p:txBody>
          <a:bodyPr/>
          <a:lstStyle>
            <a:defPPr>
              <a:defRPr lang="en-US"/>
            </a:defPPr>
            <a:lvl1pPr marL="0" algn="l" defTabSz="914400" rtl="0" eaLnBrk="1" latinLnBrk="0" hangingPunct="1">
              <a:defRPr sz="1000" kern="1200">
                <a:solidFill>
                  <a:schemeClr val="bg1"/>
                </a:solidFill>
                <a:latin typeface="Trade Gothic LT Pro" panose="020B0503040303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66609333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6" r:id="rId4"/>
    <p:sldLayoutId id="2147483654" r:id="rId5"/>
    <p:sldLayoutId id="2147483661" r:id="rId6"/>
    <p:sldLayoutId id="2147483677" r:id="rId7"/>
    <p:sldLayoutId id="2147483674" r:id="rId8"/>
    <p:sldLayoutId id="2147483665" r:id="rId9"/>
    <p:sldLayoutId id="2147483673" r:id="rId10"/>
    <p:sldLayoutId id="2147483662" r:id="rId11"/>
    <p:sldLayoutId id="2147483663" r:id="rId12"/>
    <p:sldLayoutId id="2147483664" r:id="rId13"/>
    <p:sldLayoutId id="2147483675" r:id="rId14"/>
    <p:sldLayoutId id="2147483676" r:id="rId15"/>
    <p:sldLayoutId id="2147483672"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littlefreelibrary.org/ourmap/" TargetMode="External"/><Relationship Id="rId2" Type="http://schemas.openxmlformats.org/officeDocument/2006/relationships/hyperlink" Target="https://littlefreelibrary.org/about/" TargetMode="Externa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s://littlefreelibrary.org/ourmap/" TargetMode="External"/><Relationship Id="rId2" Type="http://schemas.openxmlformats.org/officeDocument/2006/relationships/hyperlink" Target="https://data.saccounty.net/datasets/370f2a024af94bfbaaf9c23afee194a9_0" TargetMode="External"/><Relationship Id="rId1" Type="http://schemas.openxmlformats.org/officeDocument/2006/relationships/slideLayout" Target="../slideLayouts/slideLayout5.xml"/><Relationship Id="rId6" Type="http://schemas.openxmlformats.org/officeDocument/2006/relationships/hyperlink" Target="https://services1.arcgis.com/5NARefyPVtAeuJPU/arcgis/rest/services/Highways/FeatureServer" TargetMode="External"/><Relationship Id="rId5" Type="http://schemas.openxmlformats.org/officeDocument/2006/relationships/hyperlink" Target="https://data.cityofsacramento.org/datasets/6b3b198440ef4ea2a54144b4fa1bef2e_0?geometry=-121.976%2C38.373%2C-120.946%2C38.749" TargetMode="External"/><Relationship Id="rId4" Type="http://schemas.openxmlformats.org/officeDocument/2006/relationships/hyperlink" Target="https://data.cityofsacramento.org/datasets/5e633549249f48ecb774552f3dbd4736_0?geometry=-122.462%2C38.245%2C-120.376%2C38.62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hyperlink" Target="https://desktop.arcgis.com/en/arcmap/latest/tools/data-management-toolbox/join-field.htm" TargetMode="Externa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p:txBody>
          <a:bodyPr/>
          <a:lstStyle/>
          <a:p>
            <a:r>
              <a:rPr lang="en-US" dirty="0"/>
              <a:t>Regional Free Book Access</a:t>
            </a:r>
          </a:p>
        </p:txBody>
      </p:sp>
      <p:sp>
        <p:nvSpPr>
          <p:cNvPr id="3" name="Subtitle 2">
            <a:extLst>
              <a:ext uri="{FF2B5EF4-FFF2-40B4-BE49-F238E27FC236}">
                <a16:creationId xmlns:a16="http://schemas.microsoft.com/office/drawing/2014/main" id="{0D537F64-4C96-4AA8-BB21-E8053A3186DD}"/>
              </a:ext>
            </a:extLst>
          </p:cNvPr>
          <p:cNvSpPr>
            <a:spLocks noGrp="1"/>
          </p:cNvSpPr>
          <p:nvPr>
            <p:ph type="subTitle" idx="1"/>
          </p:nvPr>
        </p:nvSpPr>
        <p:spPr>
          <a:xfrm>
            <a:off x="2761488" y="3721608"/>
            <a:ext cx="7077456" cy="1404574"/>
          </a:xfrm>
        </p:spPr>
        <p:txBody>
          <a:bodyPr>
            <a:normAutofit/>
          </a:bodyPr>
          <a:lstStyle/>
          <a:p>
            <a:pPr marL="0" indent="0">
              <a:buNone/>
            </a:pPr>
            <a:r>
              <a:rPr lang="en-US" dirty="0"/>
              <a:t>Sacramento, CA</a:t>
            </a:r>
          </a:p>
          <a:p>
            <a:pPr marL="0" indent="0">
              <a:buNone/>
            </a:pPr>
            <a:r>
              <a:rPr lang="en-US" dirty="0"/>
              <a:t>Martin Delgado</a:t>
            </a:r>
          </a:p>
          <a:p>
            <a:pPr marL="0" indent="0">
              <a:buNone/>
            </a:pPr>
            <a:r>
              <a:rPr lang="en-US" dirty="0"/>
              <a:t>GEOG 375 – Spring 2021</a:t>
            </a:r>
          </a:p>
        </p:txBody>
      </p:sp>
    </p:spTree>
    <p:extLst>
      <p:ext uri="{BB962C8B-B14F-4D97-AF65-F5344CB8AC3E}">
        <p14:creationId xmlns:p14="http://schemas.microsoft.com/office/powerpoint/2010/main" val="394693459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342646" y="1511969"/>
            <a:ext cx="7781544" cy="859055"/>
          </a:xfrm>
        </p:spPr>
        <p:txBody>
          <a:bodyPr/>
          <a:lstStyle/>
          <a:p>
            <a:r>
              <a:rPr lang="en-US" dirty="0"/>
              <a:t>Purpose and Goal</a:t>
            </a:r>
          </a:p>
        </p:txBody>
      </p:sp>
      <p:sp>
        <p:nvSpPr>
          <p:cNvPr id="5" name="Text Placeholder 4">
            <a:extLst>
              <a:ext uri="{FF2B5EF4-FFF2-40B4-BE49-F238E27FC236}">
                <a16:creationId xmlns:a16="http://schemas.microsoft.com/office/drawing/2014/main" id="{0A95F4DE-39B7-4CE2-BC1E-8B8AE662A895}"/>
              </a:ext>
            </a:extLst>
          </p:cNvPr>
          <p:cNvSpPr>
            <a:spLocks noGrp="1"/>
          </p:cNvSpPr>
          <p:nvPr>
            <p:ph type="body" idx="1"/>
          </p:nvPr>
        </p:nvSpPr>
        <p:spPr>
          <a:xfrm>
            <a:off x="527050" y="2685447"/>
            <a:ext cx="7781544" cy="2660584"/>
          </a:xfrm>
        </p:spPr>
        <p:txBody>
          <a:bodyPr>
            <a:normAutofit/>
          </a:bodyPr>
          <a:lstStyle/>
          <a:p>
            <a:r>
              <a:rPr lang="en-US" sz="2000" dirty="0"/>
              <a:t>This study was conducted to show all free book access options that are available within the 95816 zip code, which spans parts of Midtown and East Sacramento. In addition to Sacramento County Public Libraries, there is a collection of Little Free Libraries that also provide free access to books. With this project, I hope users will be able to easily locate and take advantage of these resources.</a:t>
            </a:r>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2</a:t>
            </a:fld>
            <a:endParaRPr lang="en-US" dirty="0"/>
          </a:p>
        </p:txBody>
      </p:sp>
    </p:spTree>
    <p:extLst>
      <p:ext uri="{BB962C8B-B14F-4D97-AF65-F5344CB8AC3E}">
        <p14:creationId xmlns:p14="http://schemas.microsoft.com/office/powerpoint/2010/main" val="2902794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131679" y="645601"/>
            <a:ext cx="7031121" cy="646331"/>
          </a:xfrm>
        </p:spPr>
        <p:txBody>
          <a:bodyPr/>
          <a:lstStyle/>
          <a:p>
            <a:r>
              <a:rPr lang="en-US" sz="4000" dirty="0"/>
              <a:t>What is a Little Free Library?</a:t>
            </a:r>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3</a:t>
            </a:fld>
            <a:endParaRPr lang="en-US" dirty="0"/>
          </a:p>
        </p:txBody>
      </p:sp>
      <p:sp>
        <p:nvSpPr>
          <p:cNvPr id="4" name="Text Placeholder 3">
            <a:extLst>
              <a:ext uri="{FF2B5EF4-FFF2-40B4-BE49-F238E27FC236}">
                <a16:creationId xmlns:a16="http://schemas.microsoft.com/office/drawing/2014/main" id="{C1210B64-F457-4B2C-8EA8-77ABDBC2CCA8}"/>
              </a:ext>
            </a:extLst>
          </p:cNvPr>
          <p:cNvSpPr>
            <a:spLocks noGrp="1"/>
          </p:cNvSpPr>
          <p:nvPr>
            <p:ph type="body" sz="quarter" idx="13"/>
          </p:nvPr>
        </p:nvSpPr>
        <p:spPr>
          <a:xfrm>
            <a:off x="93663" y="1671167"/>
            <a:ext cx="4165599" cy="4001676"/>
          </a:xfrm>
        </p:spPr>
        <p:txBody>
          <a:bodyPr/>
          <a:lstStyle/>
          <a:p>
            <a:r>
              <a:rPr lang="en-US" b="0" i="0" dirty="0">
                <a:effectLst/>
              </a:rPr>
              <a:t>“Little Free Library is a nonprofit that builds community, inspires readers, and expands book access for all through a global network of volunteer-led little libraries.” </a:t>
            </a:r>
            <a:r>
              <a:rPr lang="en-US" b="0" i="0" dirty="0">
                <a:effectLst/>
                <a:hlinkClick r:id="rId2"/>
              </a:rPr>
              <a:t>https://littlefreelibrary.org/about/</a:t>
            </a:r>
            <a:endParaRPr lang="en-US" dirty="0"/>
          </a:p>
          <a:p>
            <a:r>
              <a:rPr lang="en-US" dirty="0"/>
              <a:t>Little Free Libraries are accessible throughout the Sacramento region and can be easily located on the Little Free Library website map. </a:t>
            </a:r>
            <a:r>
              <a:rPr lang="en-US" dirty="0">
                <a:hlinkClick r:id="rId3"/>
              </a:rPr>
              <a:t>https://littlefreelibrary.org/ourmap/</a:t>
            </a:r>
            <a:r>
              <a:rPr lang="en-US" dirty="0"/>
              <a:t> </a:t>
            </a:r>
          </a:p>
          <a:p>
            <a:r>
              <a:rPr lang="en-US" dirty="0"/>
              <a:t>The map provides relevant information for individual Little Free Libraries but can sometimes have missing, or at times have incorrect information, which required some researching to correct.</a:t>
            </a:r>
          </a:p>
        </p:txBody>
      </p:sp>
      <p:pic>
        <p:nvPicPr>
          <p:cNvPr id="6" name="Picture 5">
            <a:extLst>
              <a:ext uri="{FF2B5EF4-FFF2-40B4-BE49-F238E27FC236}">
                <a16:creationId xmlns:a16="http://schemas.microsoft.com/office/drawing/2014/main" id="{5CFDEAF9-B9AA-4FCC-80DD-96B5672225D2}"/>
              </a:ext>
            </a:extLst>
          </p:cNvPr>
          <p:cNvPicPr>
            <a:picLocks noChangeAspect="1"/>
          </p:cNvPicPr>
          <p:nvPr/>
        </p:nvPicPr>
        <p:blipFill>
          <a:blip r:embed="rId4"/>
          <a:stretch>
            <a:fillRect/>
          </a:stretch>
        </p:blipFill>
        <p:spPr>
          <a:xfrm>
            <a:off x="4259262" y="1466968"/>
            <a:ext cx="7839075" cy="4410075"/>
          </a:xfrm>
          <a:prstGeom prst="rect">
            <a:avLst/>
          </a:prstGeom>
        </p:spPr>
      </p:pic>
    </p:spTree>
    <p:extLst>
      <p:ext uri="{BB962C8B-B14F-4D97-AF65-F5344CB8AC3E}">
        <p14:creationId xmlns:p14="http://schemas.microsoft.com/office/powerpoint/2010/main" val="3803231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44500" y="1111092"/>
            <a:ext cx="7031121" cy="784830"/>
          </a:xfrm>
        </p:spPr>
        <p:txBody>
          <a:bodyPr/>
          <a:lstStyle/>
          <a:p>
            <a:r>
              <a:rPr lang="en-US" sz="5000" dirty="0"/>
              <a:t>Data Used for Project</a:t>
            </a:r>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13"/>
          </p:nvPr>
        </p:nvSpPr>
        <p:spPr>
          <a:xfrm>
            <a:off x="235951" y="2404394"/>
            <a:ext cx="10550418" cy="4093243"/>
          </a:xfrm>
        </p:spPr>
        <p:txBody>
          <a:bodyPr/>
          <a:lstStyle/>
          <a:p>
            <a:r>
              <a:rPr lang="en-US" b="1" dirty="0"/>
              <a:t>Sacramento County Zip Code Shapefile from Sacramento County open data site.</a:t>
            </a:r>
            <a:r>
              <a:rPr lang="en-US" sz="1800" b="1" dirty="0"/>
              <a:t> </a:t>
            </a:r>
            <a:r>
              <a:rPr lang="en-US" sz="1800" u="sng" dirty="0">
                <a:hlinkClick r:id="rId2"/>
              </a:rPr>
              <a:t>https://data.saccounty.net/datasets/370f2a024af94bfbaaf9c23afee194a9_0</a:t>
            </a:r>
            <a:endParaRPr lang="en-US" sz="1800" u="sng" dirty="0"/>
          </a:p>
          <a:p>
            <a:r>
              <a:rPr lang="en-US" b="1" dirty="0"/>
              <a:t>Little Free Library locations and information from the Little Free Library website, created into a point shapefile and data table in ArcGIS Pro before scripting.				 </a:t>
            </a:r>
            <a:r>
              <a:rPr lang="en-US" sz="1800" u="sng" dirty="0">
                <a:hlinkClick r:id="rId3"/>
              </a:rPr>
              <a:t>https://littlefreelibrary.org/ourmap/</a:t>
            </a:r>
            <a:endParaRPr lang="en-US" sz="1800" dirty="0"/>
          </a:p>
          <a:p>
            <a:r>
              <a:rPr lang="en-US" b="1" dirty="0"/>
              <a:t>Sacramento County Library Shapefile from City of Sacramento open data site. </a:t>
            </a:r>
            <a:r>
              <a:rPr lang="en-US" sz="1800" dirty="0">
                <a:hlinkClick r:id="rId4"/>
              </a:rPr>
              <a:t>https://data.cityofsacramento.org/datasets/5e633549249f48ecb774552f3dbd4736_0?geometry=-122.462%2C38.245%2C-120.376%2C38.621</a:t>
            </a:r>
            <a:r>
              <a:rPr lang="en-US" sz="1800" dirty="0"/>
              <a:t> </a:t>
            </a:r>
          </a:p>
          <a:p>
            <a:r>
              <a:rPr lang="en-US" b="1" dirty="0"/>
              <a:t>Census 2010 Block Population Shapefile from City of Sacramento open data site. </a:t>
            </a:r>
            <a:r>
              <a:rPr lang="en-US" b="1" dirty="0">
                <a:hlinkClick r:id="rId5"/>
              </a:rPr>
              <a:t>https://data.cityofsacramento.org/datasets/6b3b198440ef4ea2a54144b4fa1bef2e_0?geometry=-121.976%2C38.373%2C-120.946%2C38.749</a:t>
            </a:r>
            <a:r>
              <a:rPr lang="en-US" b="1" dirty="0"/>
              <a:t>  </a:t>
            </a:r>
          </a:p>
          <a:p>
            <a:r>
              <a:rPr lang="en-US" b="1" dirty="0"/>
              <a:t>Highways feature dataset from ArcGIS Online Portal. </a:t>
            </a:r>
            <a:r>
              <a:rPr lang="en-US" b="1" dirty="0">
                <a:hlinkClick r:id="rId6"/>
              </a:rPr>
              <a:t>https://services1.arcgis.com/5NARefyPVtAeuJPU/arcgis/rest/services/Highways/FeatureServer</a:t>
            </a:r>
            <a:r>
              <a:rPr lang="en-US" b="1" dirty="0"/>
              <a:t> </a:t>
            </a:r>
          </a:p>
          <a:p>
            <a:endParaRPr lang="en-US" sz="1800" dirty="0"/>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4</a:t>
            </a:fld>
            <a:endParaRPr lang="en-US" dirty="0"/>
          </a:p>
        </p:txBody>
      </p:sp>
    </p:spTree>
    <p:extLst>
      <p:ext uri="{BB962C8B-B14F-4D97-AF65-F5344CB8AC3E}">
        <p14:creationId xmlns:p14="http://schemas.microsoft.com/office/powerpoint/2010/main" val="373348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306081-2DFA-459A-A6CB-E0B1ED6FF62E}"/>
              </a:ext>
            </a:extLst>
          </p:cNvPr>
          <p:cNvPicPr>
            <a:picLocks noChangeAspect="1"/>
          </p:cNvPicPr>
          <p:nvPr/>
        </p:nvPicPr>
        <p:blipFill>
          <a:blip r:embed="rId2"/>
          <a:stretch>
            <a:fillRect/>
          </a:stretch>
        </p:blipFill>
        <p:spPr>
          <a:xfrm>
            <a:off x="7158533" y="189183"/>
            <a:ext cx="4861383" cy="4463778"/>
          </a:xfrm>
          <a:prstGeom prst="rect">
            <a:avLst/>
          </a:prstGeom>
        </p:spPr>
      </p:pic>
      <p:pic>
        <p:nvPicPr>
          <p:cNvPr id="6" name="Picture 5">
            <a:extLst>
              <a:ext uri="{FF2B5EF4-FFF2-40B4-BE49-F238E27FC236}">
                <a16:creationId xmlns:a16="http://schemas.microsoft.com/office/drawing/2014/main" id="{C5B43870-74A1-49B9-BC76-FF944BE1912F}"/>
              </a:ext>
            </a:extLst>
          </p:cNvPr>
          <p:cNvPicPr>
            <a:picLocks noChangeAspect="1"/>
          </p:cNvPicPr>
          <p:nvPr/>
        </p:nvPicPr>
        <p:blipFill>
          <a:blip r:embed="rId3"/>
          <a:stretch>
            <a:fillRect/>
          </a:stretch>
        </p:blipFill>
        <p:spPr>
          <a:xfrm>
            <a:off x="7162800" y="4662458"/>
            <a:ext cx="4852849" cy="1744844"/>
          </a:xfrm>
          <a:prstGeom prst="rect">
            <a:avLst/>
          </a:prstGeom>
        </p:spPr>
      </p:pic>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44500" y="542925"/>
            <a:ext cx="6100679" cy="978729"/>
          </a:xfrm>
        </p:spPr>
        <p:txBody>
          <a:bodyPr/>
          <a:lstStyle/>
          <a:p>
            <a:r>
              <a:rPr lang="en-US" dirty="0"/>
              <a:t>Script #1: Select and Query Data Regarding Study Area</a:t>
            </a:r>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13"/>
          </p:nvPr>
        </p:nvSpPr>
        <p:spPr>
          <a:xfrm>
            <a:off x="444500" y="1964853"/>
            <a:ext cx="6718300" cy="4093243"/>
          </a:xfrm>
        </p:spPr>
        <p:txBody>
          <a:bodyPr/>
          <a:lstStyle/>
          <a:p>
            <a:pPr marL="342900" indent="-342900">
              <a:buAutoNum type="arabicPeriod"/>
            </a:pPr>
            <a:r>
              <a:rPr lang="en-US" dirty="0"/>
              <a:t>Set up workspace and out paths for finalized shapefiles to be used for ArcGIS Project and second script.</a:t>
            </a:r>
          </a:p>
          <a:p>
            <a:pPr marL="342900" indent="-342900">
              <a:buAutoNum type="arabicPeriod"/>
            </a:pPr>
            <a:r>
              <a:rPr lang="en-US" dirty="0"/>
              <a:t>Define beginning Libraries and </a:t>
            </a:r>
            <a:r>
              <a:rPr lang="en-US" dirty="0" err="1"/>
              <a:t>ZipCodes</a:t>
            </a:r>
            <a:r>
              <a:rPr lang="en-US" dirty="0"/>
              <a:t> shapefiles and layers that will be queried and selected from.</a:t>
            </a:r>
          </a:p>
          <a:p>
            <a:pPr marL="342900" indent="-342900">
              <a:buFont typeface="Arial" panose="020B0604020202020204" pitchFamily="34" charset="0"/>
              <a:buAutoNum type="arabicPeriod"/>
            </a:pPr>
            <a:r>
              <a:rPr lang="en-US" dirty="0"/>
              <a:t>Define search distance variable to be used in queries.</a:t>
            </a:r>
          </a:p>
          <a:p>
            <a:pPr marL="342900" indent="-342900">
              <a:buFont typeface="Arial" panose="020B0604020202020204" pitchFamily="34" charset="0"/>
              <a:buAutoNum type="arabicPeriod"/>
            </a:pPr>
            <a:r>
              <a:rPr lang="en-US" dirty="0"/>
              <a:t>Define </a:t>
            </a:r>
            <a:r>
              <a:rPr lang="en-US" dirty="0" err="1"/>
              <a:t>LittleFreeLibraries</a:t>
            </a:r>
            <a:r>
              <a:rPr lang="en-US" dirty="0"/>
              <a:t> shapefile and layer that will be queried and selected from.</a:t>
            </a:r>
          </a:p>
          <a:p>
            <a:pPr marL="342900" indent="-342900">
              <a:buFont typeface="Arial" panose="020B0604020202020204" pitchFamily="34" charset="0"/>
              <a:buAutoNum type="arabicPeriod"/>
            </a:pPr>
            <a:r>
              <a:rPr lang="en-US" dirty="0"/>
              <a:t>Define variables for JoinField function to join </a:t>
            </a:r>
            <a:r>
              <a:rPr lang="en-US" dirty="0" err="1"/>
              <a:t>LittleFreeLibraries</a:t>
            </a:r>
            <a:r>
              <a:rPr lang="en-US" dirty="0"/>
              <a:t> layer and independent information table.</a:t>
            </a:r>
          </a:p>
          <a:p>
            <a:pPr marL="342900" indent="-342900">
              <a:buFont typeface="Arial" panose="020B0604020202020204" pitchFamily="34" charset="0"/>
              <a:buAutoNum type="arabicPeriod"/>
            </a:pPr>
            <a:r>
              <a:rPr lang="en-US" dirty="0"/>
              <a:t>Define Census Block shapefile and layer that will be queried and selected from.</a:t>
            </a:r>
          </a:p>
          <a:p>
            <a:pPr marL="342900" indent="-342900">
              <a:buFont typeface="Arial" panose="020B0604020202020204" pitchFamily="34" charset="0"/>
              <a:buAutoNum type="arabicPeriod"/>
            </a:pPr>
            <a:r>
              <a:rPr lang="en-US" dirty="0"/>
              <a:t>Define Search Cursor variable for total population count.</a:t>
            </a:r>
          </a:p>
          <a:p>
            <a:pPr marL="342900" indent="-342900">
              <a:buFont typeface="Arial" panose="020B0604020202020204" pitchFamily="34" charset="0"/>
              <a:buAutoNum type="arabicPeriod"/>
            </a:pPr>
            <a:r>
              <a:rPr lang="en-US" dirty="0"/>
              <a:t>Define finalized shapefiles to be used for ArcGIS Project and secondary Map Production script.</a:t>
            </a:r>
          </a:p>
          <a:p>
            <a:pPr marL="0" indent="0">
              <a:buNone/>
            </a:pPr>
            <a:r>
              <a:rPr lang="en-US" dirty="0"/>
              <a:t> </a:t>
            </a:r>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5</a:t>
            </a:fld>
            <a:endParaRPr lang="en-US" dirty="0"/>
          </a:p>
        </p:txBody>
      </p:sp>
    </p:spTree>
    <p:extLst>
      <p:ext uri="{BB962C8B-B14F-4D97-AF65-F5344CB8AC3E}">
        <p14:creationId xmlns:p14="http://schemas.microsoft.com/office/powerpoint/2010/main" val="328217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p:txBody>
          <a:bodyPr/>
          <a:lstStyle/>
          <a:p>
            <a:r>
              <a:rPr lang="en-US" dirty="0"/>
              <a:t>Script #1: Select and Query cont.</a:t>
            </a:r>
            <a:br>
              <a:rPr lang="en-US" dirty="0"/>
            </a:br>
            <a:endParaRPr lang="en-US" dirty="0"/>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6</a:t>
            </a:fld>
            <a:endParaRPr lang="en-US" dirty="0"/>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4294967295"/>
          </p:nvPr>
        </p:nvSpPr>
        <p:spPr>
          <a:xfrm>
            <a:off x="95942" y="1715458"/>
            <a:ext cx="4509856" cy="3641266"/>
          </a:xfrm>
        </p:spPr>
        <p:txBody>
          <a:bodyPr>
            <a:normAutofit/>
          </a:bodyPr>
          <a:lstStyle/>
          <a:p>
            <a:pPr marL="342900" indent="-342900">
              <a:buAutoNum type="arabicPeriod"/>
            </a:pPr>
            <a:r>
              <a:rPr lang="en-US" sz="1500" dirty="0">
                <a:solidFill>
                  <a:schemeClr val="bg1"/>
                </a:solidFill>
              </a:rPr>
              <a:t>If statement checks if </a:t>
            </a:r>
            <a:r>
              <a:rPr lang="en-US" sz="1500" dirty="0" err="1">
                <a:solidFill>
                  <a:schemeClr val="bg1"/>
                </a:solidFill>
              </a:rPr>
              <a:t>ZipCode</a:t>
            </a:r>
            <a:r>
              <a:rPr lang="en-US" sz="1500" dirty="0">
                <a:solidFill>
                  <a:schemeClr val="bg1"/>
                </a:solidFill>
              </a:rPr>
              <a:t> Layer exists and creates new </a:t>
            </a:r>
            <a:r>
              <a:rPr lang="en-US" sz="1500" dirty="0" err="1">
                <a:solidFill>
                  <a:schemeClr val="bg1"/>
                </a:solidFill>
              </a:rPr>
              <a:t>Zip_Code_layer</a:t>
            </a:r>
            <a:r>
              <a:rPr lang="en-US" sz="1500" dirty="0">
                <a:solidFill>
                  <a:schemeClr val="bg1"/>
                </a:solidFill>
              </a:rPr>
              <a:t>.</a:t>
            </a:r>
          </a:p>
          <a:p>
            <a:pPr marL="342900" indent="-342900">
              <a:buFont typeface="Arial" panose="020B0604020202020204" pitchFamily="34" charset="0"/>
              <a:buAutoNum type="arabicPeriod"/>
            </a:pPr>
            <a:r>
              <a:rPr lang="en-US" sz="1500" dirty="0">
                <a:solidFill>
                  <a:schemeClr val="bg1"/>
                </a:solidFill>
              </a:rPr>
              <a:t>If statement checks if Libraries Layer exists and creates new </a:t>
            </a:r>
            <a:r>
              <a:rPr lang="en-US" sz="1500" dirty="0" err="1">
                <a:solidFill>
                  <a:schemeClr val="bg1"/>
                </a:solidFill>
              </a:rPr>
              <a:t>Libraries_layer</a:t>
            </a:r>
            <a:r>
              <a:rPr lang="en-US" sz="1500" dirty="0">
                <a:solidFill>
                  <a:schemeClr val="bg1"/>
                </a:solidFill>
              </a:rPr>
              <a:t>.</a:t>
            </a:r>
          </a:p>
          <a:p>
            <a:pPr marL="342900" indent="-342900">
              <a:buFont typeface="Arial" panose="020B0604020202020204" pitchFamily="34" charset="0"/>
              <a:buAutoNum type="arabicPeriod"/>
            </a:pPr>
            <a:r>
              <a:rPr lang="en-US" sz="1500" dirty="0">
                <a:solidFill>
                  <a:schemeClr val="bg1"/>
                </a:solidFill>
              </a:rPr>
              <a:t>Create query statement for Zip Code 95816.</a:t>
            </a:r>
          </a:p>
          <a:p>
            <a:pPr marL="342900" indent="-342900">
              <a:buFont typeface="Arial" panose="020B0604020202020204" pitchFamily="34" charset="0"/>
              <a:buAutoNum type="arabicPeriod"/>
            </a:pPr>
            <a:r>
              <a:rPr lang="en-US" sz="1500" dirty="0">
                <a:solidFill>
                  <a:schemeClr val="bg1"/>
                </a:solidFill>
              </a:rPr>
              <a:t>Select  </a:t>
            </a:r>
            <a:r>
              <a:rPr lang="en-US" sz="1500" dirty="0" err="1">
                <a:solidFill>
                  <a:schemeClr val="bg1"/>
                </a:solidFill>
              </a:rPr>
              <a:t>Zip_Code_Layer</a:t>
            </a:r>
            <a:r>
              <a:rPr lang="en-US" sz="1500" dirty="0">
                <a:solidFill>
                  <a:schemeClr val="bg1"/>
                </a:solidFill>
              </a:rPr>
              <a:t> features with Select By Attribute Query and print number of zip codes selected.</a:t>
            </a:r>
          </a:p>
          <a:p>
            <a:pPr marL="342900" indent="-342900">
              <a:buFont typeface="Arial" panose="020B0604020202020204" pitchFamily="34" charset="0"/>
              <a:buAutoNum type="arabicPeriod"/>
            </a:pPr>
            <a:r>
              <a:rPr lang="en-US" sz="1500" dirty="0">
                <a:solidFill>
                  <a:schemeClr val="bg1"/>
                </a:solidFill>
              </a:rPr>
              <a:t>Query </a:t>
            </a:r>
            <a:r>
              <a:rPr lang="en-US" sz="1500" dirty="0" err="1">
                <a:solidFill>
                  <a:schemeClr val="bg1"/>
                </a:solidFill>
              </a:rPr>
              <a:t>Libraries_Layer</a:t>
            </a:r>
            <a:r>
              <a:rPr lang="en-US" sz="1500" dirty="0">
                <a:solidFill>
                  <a:schemeClr val="bg1"/>
                </a:solidFill>
              </a:rPr>
              <a:t> features with Select By Location intersect within 50 feet of </a:t>
            </a:r>
            <a:r>
              <a:rPr lang="en-US" sz="1500" dirty="0" err="1">
                <a:solidFill>
                  <a:schemeClr val="bg1"/>
                </a:solidFill>
              </a:rPr>
              <a:t>Zip_Code_Layer</a:t>
            </a:r>
            <a:r>
              <a:rPr lang="en-US" sz="1500" dirty="0">
                <a:solidFill>
                  <a:schemeClr val="bg1"/>
                </a:solidFill>
              </a:rPr>
              <a:t> selected features and print number of libraries selected.</a:t>
            </a:r>
          </a:p>
          <a:p>
            <a:pPr marL="342900" indent="-342900">
              <a:buFont typeface="Arial" panose="020B0604020202020204" pitchFamily="34" charset="0"/>
              <a:buAutoNum type="arabicPeriod"/>
            </a:pPr>
            <a:r>
              <a:rPr lang="en-US" sz="1500" dirty="0">
                <a:solidFill>
                  <a:schemeClr val="bg1"/>
                </a:solidFill>
              </a:rPr>
              <a:t>Print results of each query.</a:t>
            </a:r>
          </a:p>
          <a:p>
            <a:pPr marL="342900" indent="-342900">
              <a:buFont typeface="Arial" panose="020B0604020202020204" pitchFamily="34" charset="0"/>
              <a:buAutoNum type="arabicPeriod"/>
            </a:pPr>
            <a:endParaRPr lang="en-US" sz="1600" dirty="0">
              <a:solidFill>
                <a:schemeClr val="bg1"/>
              </a:solidFill>
            </a:endParaRPr>
          </a:p>
          <a:p>
            <a:pPr marL="0" indent="0">
              <a:buNone/>
            </a:pPr>
            <a:endParaRPr lang="en-US" dirty="0"/>
          </a:p>
        </p:txBody>
      </p:sp>
      <p:pic>
        <p:nvPicPr>
          <p:cNvPr id="6" name="Picture 5">
            <a:extLst>
              <a:ext uri="{FF2B5EF4-FFF2-40B4-BE49-F238E27FC236}">
                <a16:creationId xmlns:a16="http://schemas.microsoft.com/office/drawing/2014/main" id="{08691CC3-5C7F-45CE-8DD4-AA85B53D6F7A}"/>
              </a:ext>
            </a:extLst>
          </p:cNvPr>
          <p:cNvPicPr>
            <a:picLocks noChangeAspect="1"/>
          </p:cNvPicPr>
          <p:nvPr/>
        </p:nvPicPr>
        <p:blipFill>
          <a:blip r:embed="rId2"/>
          <a:stretch>
            <a:fillRect/>
          </a:stretch>
        </p:blipFill>
        <p:spPr>
          <a:xfrm>
            <a:off x="4605798" y="1489470"/>
            <a:ext cx="7330462" cy="4093243"/>
          </a:xfrm>
          <a:prstGeom prst="rect">
            <a:avLst/>
          </a:prstGeom>
        </p:spPr>
      </p:pic>
      <p:pic>
        <p:nvPicPr>
          <p:cNvPr id="8" name="Picture 7">
            <a:extLst>
              <a:ext uri="{FF2B5EF4-FFF2-40B4-BE49-F238E27FC236}">
                <a16:creationId xmlns:a16="http://schemas.microsoft.com/office/drawing/2014/main" id="{FB2D7D06-6901-40CB-8059-89BB7B068FC7}"/>
              </a:ext>
            </a:extLst>
          </p:cNvPr>
          <p:cNvPicPr>
            <a:picLocks noChangeAspect="1"/>
          </p:cNvPicPr>
          <p:nvPr/>
        </p:nvPicPr>
        <p:blipFill>
          <a:blip r:embed="rId3"/>
          <a:stretch>
            <a:fillRect/>
          </a:stretch>
        </p:blipFill>
        <p:spPr>
          <a:xfrm>
            <a:off x="441479" y="5819728"/>
            <a:ext cx="7829550" cy="771525"/>
          </a:xfrm>
          <a:prstGeom prst="rect">
            <a:avLst/>
          </a:prstGeom>
        </p:spPr>
      </p:pic>
    </p:spTree>
    <p:extLst>
      <p:ext uri="{BB962C8B-B14F-4D97-AF65-F5344CB8AC3E}">
        <p14:creationId xmlns:p14="http://schemas.microsoft.com/office/powerpoint/2010/main" val="1101366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BDE052-B786-4BB9-B1C3-F7BB9BF34597}"/>
              </a:ext>
            </a:extLst>
          </p:cNvPr>
          <p:cNvPicPr>
            <a:picLocks noChangeAspect="1"/>
          </p:cNvPicPr>
          <p:nvPr/>
        </p:nvPicPr>
        <p:blipFill>
          <a:blip r:embed="rId2"/>
          <a:stretch>
            <a:fillRect/>
          </a:stretch>
        </p:blipFill>
        <p:spPr>
          <a:xfrm>
            <a:off x="4667942" y="290498"/>
            <a:ext cx="7308757" cy="5100315"/>
          </a:xfrm>
          <a:prstGeom prst="rect">
            <a:avLst/>
          </a:prstGeom>
        </p:spPr>
      </p:pic>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44500" y="369300"/>
            <a:ext cx="11214100" cy="1421928"/>
          </a:xfrm>
        </p:spPr>
        <p:txBody>
          <a:bodyPr/>
          <a:lstStyle/>
          <a:p>
            <a:r>
              <a:rPr lang="en-US" dirty="0"/>
              <a:t>Script #1: Select and</a:t>
            </a:r>
            <a:br>
              <a:rPr lang="en-US" dirty="0"/>
            </a:br>
            <a:r>
              <a:rPr lang="en-US" dirty="0"/>
              <a:t>Query cont.</a:t>
            </a:r>
            <a:br>
              <a:rPr lang="en-US" dirty="0"/>
            </a:br>
            <a:endParaRPr lang="en-US" dirty="0"/>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7</a:t>
            </a:fld>
            <a:endParaRPr lang="en-US" dirty="0"/>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4294967295"/>
          </p:nvPr>
        </p:nvSpPr>
        <p:spPr>
          <a:xfrm>
            <a:off x="95942" y="1382712"/>
            <a:ext cx="4509856" cy="4645226"/>
          </a:xfrm>
        </p:spPr>
        <p:txBody>
          <a:bodyPr>
            <a:normAutofit lnSpcReduction="10000"/>
          </a:bodyPr>
          <a:lstStyle/>
          <a:p>
            <a:pPr marL="342900" indent="-342900">
              <a:buAutoNum type="arabicPeriod"/>
            </a:pPr>
            <a:r>
              <a:rPr lang="en-US" sz="1500" dirty="0">
                <a:solidFill>
                  <a:schemeClr val="bg1"/>
                </a:solidFill>
              </a:rPr>
              <a:t>If statement checks if Little Free Library Layer exists and creates new </a:t>
            </a:r>
            <a:r>
              <a:rPr lang="en-US" sz="1500" dirty="0" err="1">
                <a:solidFill>
                  <a:schemeClr val="bg1"/>
                </a:solidFill>
              </a:rPr>
              <a:t>Little_Free_Libraries_layer</a:t>
            </a:r>
            <a:r>
              <a:rPr lang="en-US" sz="1500" dirty="0">
                <a:solidFill>
                  <a:schemeClr val="bg1"/>
                </a:solidFill>
              </a:rPr>
              <a:t>.</a:t>
            </a:r>
          </a:p>
          <a:p>
            <a:pPr marL="342900" indent="-342900">
              <a:buFont typeface="Arial" panose="020B0604020202020204" pitchFamily="34" charset="0"/>
              <a:buAutoNum type="arabicPeriod"/>
            </a:pPr>
            <a:r>
              <a:rPr lang="en-US" sz="1500" dirty="0">
                <a:solidFill>
                  <a:schemeClr val="bg1"/>
                </a:solidFill>
              </a:rPr>
              <a:t>Create join between Little Free Library Layer and </a:t>
            </a:r>
            <a:r>
              <a:rPr lang="en-US" sz="1500" dirty="0" err="1">
                <a:solidFill>
                  <a:schemeClr val="bg1"/>
                </a:solidFill>
              </a:rPr>
              <a:t>Little_Free_Libraries_Info</a:t>
            </a:r>
            <a:r>
              <a:rPr lang="en-US" sz="1500" dirty="0">
                <a:solidFill>
                  <a:schemeClr val="bg1"/>
                </a:solidFill>
              </a:rPr>
              <a:t> table with common Charter Number field.</a:t>
            </a:r>
          </a:p>
          <a:p>
            <a:pPr marL="342900" indent="-342900">
              <a:buFont typeface="Arial" panose="020B0604020202020204" pitchFamily="34" charset="0"/>
              <a:buAutoNum type="arabicPeriod"/>
            </a:pPr>
            <a:r>
              <a:rPr lang="en-US" sz="1500" dirty="0">
                <a:solidFill>
                  <a:schemeClr val="bg1"/>
                </a:solidFill>
              </a:rPr>
              <a:t>Query </a:t>
            </a:r>
            <a:r>
              <a:rPr lang="en-US" sz="1500" dirty="0" err="1">
                <a:solidFill>
                  <a:schemeClr val="bg1"/>
                </a:solidFill>
              </a:rPr>
              <a:t>Little_FreeLibraries_Layer</a:t>
            </a:r>
            <a:r>
              <a:rPr lang="en-US" sz="1500" dirty="0">
                <a:solidFill>
                  <a:schemeClr val="bg1"/>
                </a:solidFill>
              </a:rPr>
              <a:t> features with Select By Location intersect within 50 feet of </a:t>
            </a:r>
            <a:r>
              <a:rPr lang="en-US" sz="1500" dirty="0" err="1">
                <a:solidFill>
                  <a:schemeClr val="bg1"/>
                </a:solidFill>
              </a:rPr>
              <a:t>Zip_Code_Layer</a:t>
            </a:r>
            <a:r>
              <a:rPr lang="en-US" sz="1500" dirty="0">
                <a:solidFill>
                  <a:schemeClr val="bg1"/>
                </a:solidFill>
              </a:rPr>
              <a:t> selected features and print number of Little Free Libraries selected.</a:t>
            </a:r>
          </a:p>
          <a:p>
            <a:pPr marL="342900" indent="-342900">
              <a:buAutoNum type="arabicPeriod"/>
            </a:pPr>
            <a:r>
              <a:rPr lang="en-US" sz="1500" dirty="0">
                <a:solidFill>
                  <a:schemeClr val="bg1"/>
                </a:solidFill>
              </a:rPr>
              <a:t>If statement checks if Census Blocks Layer exists and creates new </a:t>
            </a:r>
            <a:r>
              <a:rPr lang="en-US" sz="1500" dirty="0" err="1">
                <a:solidFill>
                  <a:schemeClr val="bg1"/>
                </a:solidFill>
              </a:rPr>
              <a:t>Census_Blocks_layer</a:t>
            </a:r>
            <a:r>
              <a:rPr lang="en-US" sz="1500" dirty="0">
                <a:solidFill>
                  <a:schemeClr val="bg1"/>
                </a:solidFill>
              </a:rPr>
              <a:t>.</a:t>
            </a:r>
          </a:p>
          <a:p>
            <a:pPr marL="342900" indent="-342900">
              <a:buFont typeface="Arial" panose="020B0604020202020204" pitchFamily="34" charset="0"/>
              <a:buAutoNum type="arabicPeriod"/>
            </a:pPr>
            <a:r>
              <a:rPr lang="en-US" sz="1500" dirty="0">
                <a:solidFill>
                  <a:schemeClr val="bg1"/>
                </a:solidFill>
              </a:rPr>
              <a:t>Query </a:t>
            </a:r>
            <a:r>
              <a:rPr lang="en-US" sz="1500" dirty="0" err="1">
                <a:solidFill>
                  <a:schemeClr val="bg1"/>
                </a:solidFill>
              </a:rPr>
              <a:t>Census_Blocks_layer</a:t>
            </a:r>
            <a:r>
              <a:rPr lang="en-US" sz="1500" dirty="0">
                <a:solidFill>
                  <a:schemeClr val="bg1"/>
                </a:solidFill>
              </a:rPr>
              <a:t> features with Select By Location </a:t>
            </a:r>
            <a:r>
              <a:rPr lang="en-US" sz="1500" u="sng" dirty="0">
                <a:solidFill>
                  <a:schemeClr val="bg1"/>
                </a:solidFill>
              </a:rPr>
              <a:t>WITHIN</a:t>
            </a:r>
            <a:r>
              <a:rPr lang="en-US" sz="1500" dirty="0">
                <a:solidFill>
                  <a:schemeClr val="bg1"/>
                </a:solidFill>
              </a:rPr>
              <a:t> </a:t>
            </a:r>
            <a:r>
              <a:rPr lang="en-US" sz="1500" dirty="0" err="1">
                <a:solidFill>
                  <a:schemeClr val="bg1"/>
                </a:solidFill>
              </a:rPr>
              <a:t>Zip_Code_Layer</a:t>
            </a:r>
            <a:r>
              <a:rPr lang="en-US" sz="1500" dirty="0">
                <a:solidFill>
                  <a:schemeClr val="bg1"/>
                </a:solidFill>
              </a:rPr>
              <a:t> selected features and print number of Census Blocks selected.</a:t>
            </a:r>
          </a:p>
          <a:p>
            <a:pPr marL="342900" indent="-342900">
              <a:buFont typeface="Arial" panose="020B0604020202020204" pitchFamily="34" charset="0"/>
              <a:buAutoNum type="arabicPeriod"/>
            </a:pPr>
            <a:r>
              <a:rPr lang="en-US" sz="1500" dirty="0">
                <a:solidFill>
                  <a:schemeClr val="bg1"/>
                </a:solidFill>
              </a:rPr>
              <a:t>Search Cursor to get the total population count for the selected Census Block features.</a:t>
            </a:r>
          </a:p>
          <a:p>
            <a:pPr marL="342900" indent="-342900">
              <a:buFont typeface="Arial" panose="020B0604020202020204" pitchFamily="34" charset="0"/>
              <a:buAutoNum type="arabicPeriod"/>
            </a:pPr>
            <a:r>
              <a:rPr lang="en-US" sz="1500" dirty="0">
                <a:solidFill>
                  <a:schemeClr val="bg1"/>
                </a:solidFill>
              </a:rPr>
              <a:t>Print results of each query.</a:t>
            </a:r>
            <a:endParaRPr lang="en-US" dirty="0"/>
          </a:p>
        </p:txBody>
      </p:sp>
      <p:pic>
        <p:nvPicPr>
          <p:cNvPr id="9" name="Picture 8">
            <a:extLst>
              <a:ext uri="{FF2B5EF4-FFF2-40B4-BE49-F238E27FC236}">
                <a16:creationId xmlns:a16="http://schemas.microsoft.com/office/drawing/2014/main" id="{DA8BB0F3-5484-4EF9-ADB2-3E7F081127AE}"/>
              </a:ext>
            </a:extLst>
          </p:cNvPr>
          <p:cNvPicPr>
            <a:picLocks noChangeAspect="1"/>
          </p:cNvPicPr>
          <p:nvPr/>
        </p:nvPicPr>
        <p:blipFill>
          <a:blip r:embed="rId3"/>
          <a:stretch>
            <a:fillRect/>
          </a:stretch>
        </p:blipFill>
        <p:spPr>
          <a:xfrm>
            <a:off x="3271520" y="5531194"/>
            <a:ext cx="7402295" cy="993487"/>
          </a:xfrm>
          <a:prstGeom prst="rect">
            <a:avLst/>
          </a:prstGeom>
        </p:spPr>
      </p:pic>
    </p:spTree>
    <p:extLst>
      <p:ext uri="{BB962C8B-B14F-4D97-AF65-F5344CB8AC3E}">
        <p14:creationId xmlns:p14="http://schemas.microsoft.com/office/powerpoint/2010/main" val="201735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44500" y="542925"/>
            <a:ext cx="11214100" cy="978729"/>
          </a:xfrm>
        </p:spPr>
        <p:txBody>
          <a:bodyPr/>
          <a:lstStyle/>
          <a:p>
            <a:r>
              <a:rPr lang="en-US" dirty="0"/>
              <a:t>Script #1: Select and Query Final</a:t>
            </a:r>
            <a:br>
              <a:rPr lang="en-US" dirty="0"/>
            </a:br>
            <a:endParaRPr lang="en-US" dirty="0"/>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8</a:t>
            </a:fld>
            <a:endParaRPr lang="en-US" dirty="0"/>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4294967295"/>
          </p:nvPr>
        </p:nvSpPr>
        <p:spPr>
          <a:xfrm>
            <a:off x="95942" y="1382710"/>
            <a:ext cx="4509856" cy="4420855"/>
          </a:xfrm>
        </p:spPr>
        <p:txBody>
          <a:bodyPr>
            <a:normAutofit lnSpcReduction="10000"/>
          </a:bodyPr>
          <a:lstStyle/>
          <a:p>
            <a:pPr marL="342900" indent="-342900">
              <a:buAutoNum type="arabicPeriod"/>
            </a:pPr>
            <a:r>
              <a:rPr lang="en-US" sz="1500" dirty="0">
                <a:solidFill>
                  <a:schemeClr val="bg1"/>
                </a:solidFill>
              </a:rPr>
              <a:t>If statement checks if final Zip Code </a:t>
            </a:r>
            <a:r>
              <a:rPr lang="en-US" sz="1500" dirty="0" err="1">
                <a:solidFill>
                  <a:schemeClr val="bg1"/>
                </a:solidFill>
              </a:rPr>
              <a:t>outfile</a:t>
            </a:r>
            <a:r>
              <a:rPr lang="en-US" sz="1500" dirty="0">
                <a:solidFill>
                  <a:schemeClr val="bg1"/>
                </a:solidFill>
              </a:rPr>
              <a:t> exists and copies selected features to new feature class.</a:t>
            </a:r>
          </a:p>
          <a:p>
            <a:pPr marL="342900" indent="-342900">
              <a:buFont typeface="Arial" panose="020B0604020202020204" pitchFamily="34" charset="0"/>
              <a:buAutoNum type="arabicPeriod"/>
            </a:pPr>
            <a:r>
              <a:rPr lang="en-US" sz="1500" dirty="0">
                <a:solidFill>
                  <a:schemeClr val="bg1"/>
                </a:solidFill>
              </a:rPr>
              <a:t>If statement checks if final Libraries </a:t>
            </a:r>
            <a:r>
              <a:rPr lang="en-US" sz="1500" dirty="0" err="1">
                <a:solidFill>
                  <a:schemeClr val="bg1"/>
                </a:solidFill>
              </a:rPr>
              <a:t>outfile</a:t>
            </a:r>
            <a:r>
              <a:rPr lang="en-US" sz="1500" dirty="0">
                <a:solidFill>
                  <a:schemeClr val="bg1"/>
                </a:solidFill>
              </a:rPr>
              <a:t> exists and copies selected features to new feature class.</a:t>
            </a:r>
          </a:p>
          <a:p>
            <a:pPr marL="342900" indent="-342900">
              <a:buFont typeface="Arial" panose="020B0604020202020204" pitchFamily="34" charset="0"/>
              <a:buAutoNum type="arabicPeriod"/>
            </a:pPr>
            <a:r>
              <a:rPr lang="en-US" sz="1500" dirty="0">
                <a:solidFill>
                  <a:schemeClr val="bg1"/>
                </a:solidFill>
              </a:rPr>
              <a:t>If statement checks if final Little Free Libraries </a:t>
            </a:r>
            <a:r>
              <a:rPr lang="en-US" sz="1500" dirty="0" err="1">
                <a:solidFill>
                  <a:schemeClr val="bg1"/>
                </a:solidFill>
              </a:rPr>
              <a:t>outfile</a:t>
            </a:r>
            <a:r>
              <a:rPr lang="en-US" sz="1500" dirty="0">
                <a:solidFill>
                  <a:schemeClr val="bg1"/>
                </a:solidFill>
              </a:rPr>
              <a:t> exists and copies selected features to new feature class.</a:t>
            </a:r>
          </a:p>
          <a:p>
            <a:pPr marL="342900" indent="-342900">
              <a:buFont typeface="Arial" panose="020B0604020202020204" pitchFamily="34" charset="0"/>
              <a:buAutoNum type="arabicPeriod"/>
            </a:pPr>
            <a:r>
              <a:rPr lang="en-US" sz="1500" dirty="0">
                <a:solidFill>
                  <a:schemeClr val="bg1"/>
                </a:solidFill>
              </a:rPr>
              <a:t>If statement checks if final Census Blocks </a:t>
            </a:r>
            <a:r>
              <a:rPr lang="en-US" sz="1500" dirty="0" err="1">
                <a:solidFill>
                  <a:schemeClr val="bg1"/>
                </a:solidFill>
              </a:rPr>
              <a:t>outfile</a:t>
            </a:r>
            <a:r>
              <a:rPr lang="en-US" sz="1500" dirty="0">
                <a:solidFill>
                  <a:schemeClr val="bg1"/>
                </a:solidFill>
              </a:rPr>
              <a:t> exists and copies selected features to new feature class.</a:t>
            </a:r>
          </a:p>
          <a:p>
            <a:pPr marL="0" indent="0">
              <a:buNone/>
            </a:pPr>
            <a:r>
              <a:rPr lang="en-US" sz="1500" dirty="0">
                <a:solidFill>
                  <a:schemeClr val="bg1"/>
                </a:solidFill>
              </a:rPr>
              <a:t>Each function is followed by a print statement to verify the function was completed.</a:t>
            </a:r>
          </a:p>
          <a:p>
            <a:pPr marL="0" indent="0">
              <a:buNone/>
            </a:pPr>
            <a:r>
              <a:rPr lang="en-US" sz="1500" dirty="0">
                <a:solidFill>
                  <a:schemeClr val="bg1"/>
                </a:solidFill>
              </a:rPr>
              <a:t>A final print statement verifies the entire script was completed successfully.</a:t>
            </a:r>
          </a:p>
          <a:p>
            <a:pPr marL="0" indent="0">
              <a:buNone/>
            </a:pPr>
            <a:r>
              <a:rPr lang="en-US" sz="1500" dirty="0">
                <a:solidFill>
                  <a:schemeClr val="bg1"/>
                </a:solidFill>
              </a:rPr>
              <a:t>Normal “except” block  and error message statements are written after the “Completed Script” statement.</a:t>
            </a:r>
          </a:p>
          <a:p>
            <a:pPr marL="0" indent="0">
              <a:buNone/>
            </a:pPr>
            <a:endParaRPr lang="en-US" dirty="0"/>
          </a:p>
        </p:txBody>
      </p:sp>
      <p:pic>
        <p:nvPicPr>
          <p:cNvPr id="3" name="Picture 2">
            <a:extLst>
              <a:ext uri="{FF2B5EF4-FFF2-40B4-BE49-F238E27FC236}">
                <a16:creationId xmlns:a16="http://schemas.microsoft.com/office/drawing/2014/main" id="{0A0A131B-4BE3-4ACD-A8E0-3CFFB2E7DF98}"/>
              </a:ext>
            </a:extLst>
          </p:cNvPr>
          <p:cNvPicPr>
            <a:picLocks noChangeAspect="1"/>
          </p:cNvPicPr>
          <p:nvPr/>
        </p:nvPicPr>
        <p:blipFill>
          <a:blip r:embed="rId2"/>
          <a:stretch>
            <a:fillRect/>
          </a:stretch>
        </p:blipFill>
        <p:spPr>
          <a:xfrm>
            <a:off x="4667942" y="1079758"/>
            <a:ext cx="7308757" cy="4189166"/>
          </a:xfrm>
          <a:prstGeom prst="rect">
            <a:avLst/>
          </a:prstGeom>
        </p:spPr>
      </p:pic>
      <p:pic>
        <p:nvPicPr>
          <p:cNvPr id="6" name="Picture 5">
            <a:extLst>
              <a:ext uri="{FF2B5EF4-FFF2-40B4-BE49-F238E27FC236}">
                <a16:creationId xmlns:a16="http://schemas.microsoft.com/office/drawing/2014/main" id="{1BAFD426-641A-405A-BEA0-BF9DFF21B355}"/>
              </a:ext>
            </a:extLst>
          </p:cNvPr>
          <p:cNvPicPr>
            <a:picLocks noChangeAspect="1"/>
          </p:cNvPicPr>
          <p:nvPr/>
        </p:nvPicPr>
        <p:blipFill rotWithShape="1">
          <a:blip r:embed="rId3"/>
          <a:srcRect b="44123"/>
          <a:stretch/>
        </p:blipFill>
        <p:spPr>
          <a:xfrm>
            <a:off x="7936637" y="4764527"/>
            <a:ext cx="4040062" cy="1616977"/>
          </a:xfrm>
          <a:prstGeom prst="rect">
            <a:avLst/>
          </a:prstGeom>
        </p:spPr>
      </p:pic>
      <p:pic>
        <p:nvPicPr>
          <p:cNvPr id="4" name="Picture 3">
            <a:extLst>
              <a:ext uri="{FF2B5EF4-FFF2-40B4-BE49-F238E27FC236}">
                <a16:creationId xmlns:a16="http://schemas.microsoft.com/office/drawing/2014/main" id="{8C5C3B5C-95C1-4CB6-A466-B43849C7CC0B}"/>
              </a:ext>
            </a:extLst>
          </p:cNvPr>
          <p:cNvPicPr>
            <a:picLocks noChangeAspect="1"/>
          </p:cNvPicPr>
          <p:nvPr/>
        </p:nvPicPr>
        <p:blipFill>
          <a:blip r:embed="rId4"/>
          <a:stretch>
            <a:fillRect/>
          </a:stretch>
        </p:blipFill>
        <p:spPr>
          <a:xfrm>
            <a:off x="215301" y="5871147"/>
            <a:ext cx="7973117" cy="887855"/>
          </a:xfrm>
          <a:prstGeom prst="rect">
            <a:avLst/>
          </a:prstGeom>
        </p:spPr>
      </p:pic>
      <p:pic>
        <p:nvPicPr>
          <p:cNvPr id="8" name="Picture 7">
            <a:extLst>
              <a:ext uri="{FF2B5EF4-FFF2-40B4-BE49-F238E27FC236}">
                <a16:creationId xmlns:a16="http://schemas.microsoft.com/office/drawing/2014/main" id="{54FFE64C-E022-4E6C-A723-16644197DE2B}"/>
              </a:ext>
            </a:extLst>
          </p:cNvPr>
          <p:cNvPicPr>
            <a:picLocks noChangeAspect="1"/>
          </p:cNvPicPr>
          <p:nvPr/>
        </p:nvPicPr>
        <p:blipFill>
          <a:blip r:embed="rId4"/>
          <a:stretch>
            <a:fillRect/>
          </a:stretch>
        </p:blipFill>
        <p:spPr>
          <a:xfrm>
            <a:off x="-142026" y="5508986"/>
            <a:ext cx="7973117" cy="887855"/>
          </a:xfrm>
          <a:prstGeom prst="rect">
            <a:avLst/>
          </a:prstGeom>
        </p:spPr>
      </p:pic>
    </p:spTree>
    <p:extLst>
      <p:ext uri="{BB962C8B-B14F-4D97-AF65-F5344CB8AC3E}">
        <p14:creationId xmlns:p14="http://schemas.microsoft.com/office/powerpoint/2010/main" val="321372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0FC4EE-F318-4344-9E3C-B950ADB63865}"/>
              </a:ext>
            </a:extLst>
          </p:cNvPr>
          <p:cNvSpPr>
            <a:spLocks noGrp="1"/>
          </p:cNvSpPr>
          <p:nvPr>
            <p:ph type="sldNum" sz="quarter" idx="12"/>
          </p:nvPr>
        </p:nvSpPr>
        <p:spPr/>
        <p:txBody>
          <a:bodyPr/>
          <a:lstStyle/>
          <a:p>
            <a:fld id="{C263D6C4-4840-40CC-AC84-17E24B3B7BDE}" type="slidenum">
              <a:rPr lang="en-US" smtClean="0"/>
              <a:pPr/>
              <a:t>9</a:t>
            </a:fld>
            <a:endParaRPr lang="en-US" dirty="0"/>
          </a:p>
        </p:txBody>
      </p:sp>
      <p:sp>
        <p:nvSpPr>
          <p:cNvPr id="8" name="Text Placeholder 7">
            <a:extLst>
              <a:ext uri="{FF2B5EF4-FFF2-40B4-BE49-F238E27FC236}">
                <a16:creationId xmlns:a16="http://schemas.microsoft.com/office/drawing/2014/main" id="{47DC4E62-1A34-4F98-A451-214F1808519C}"/>
              </a:ext>
            </a:extLst>
          </p:cNvPr>
          <p:cNvSpPr>
            <a:spLocks noGrp="1"/>
          </p:cNvSpPr>
          <p:nvPr>
            <p:ph type="body" sz="quarter" idx="2"/>
          </p:nvPr>
        </p:nvSpPr>
        <p:spPr>
          <a:xfrm>
            <a:off x="147319" y="1605280"/>
            <a:ext cx="11897360" cy="1625953"/>
          </a:xfrm>
        </p:spPr>
        <p:txBody>
          <a:bodyPr/>
          <a:lstStyle/>
          <a:p>
            <a:pPr marL="342900" indent="-342900">
              <a:buFont typeface="+mj-lt"/>
              <a:buAutoNum type="arabicPeriod"/>
            </a:pPr>
            <a:r>
              <a:rPr lang="en-US" dirty="0"/>
              <a:t>Before writing the second script, I went ahead and created a new ArcGIS Project, GEOG375_FINAL_PROJECT to be referenced in the Map Production Script.</a:t>
            </a:r>
          </a:p>
          <a:p>
            <a:pPr marL="342900" indent="-342900">
              <a:buFont typeface="+mj-lt"/>
              <a:buAutoNum type="arabicPeriod"/>
            </a:pPr>
            <a:r>
              <a:rPr lang="en-US" dirty="0"/>
              <a:t>I went ahead and brought the finalized feature classes from the first script into map and added a Highways feature class from the ArcGIS Online Portal.</a:t>
            </a:r>
          </a:p>
          <a:p>
            <a:pPr marL="342900" indent="-342900">
              <a:buFont typeface="+mj-lt"/>
              <a:buAutoNum type="arabicPeriod"/>
            </a:pPr>
            <a:r>
              <a:rPr lang="en-US" dirty="0"/>
              <a:t>I also edited the symbology and label properties to be more visible in the basic layout I created.</a:t>
            </a:r>
          </a:p>
          <a:p>
            <a:endParaRPr lang="en-US" dirty="0"/>
          </a:p>
          <a:p>
            <a:pPr marL="0" indent="0">
              <a:buNone/>
            </a:pPr>
            <a:endParaRPr lang="en-US" dirty="0"/>
          </a:p>
        </p:txBody>
      </p:sp>
      <p:sp>
        <p:nvSpPr>
          <p:cNvPr id="9" name="Title 6">
            <a:extLst>
              <a:ext uri="{FF2B5EF4-FFF2-40B4-BE49-F238E27FC236}">
                <a16:creationId xmlns:a16="http://schemas.microsoft.com/office/drawing/2014/main" id="{195D794C-7E77-49C2-B68F-CC1FE39A8516}"/>
              </a:ext>
            </a:extLst>
          </p:cNvPr>
          <p:cNvSpPr txBox="1">
            <a:spLocks/>
          </p:cNvSpPr>
          <p:nvPr/>
        </p:nvSpPr>
        <p:spPr>
          <a:xfrm>
            <a:off x="444500" y="417218"/>
            <a:ext cx="6413500" cy="978729"/>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mj-lt"/>
                <a:ea typeface="+mj-ea"/>
                <a:cs typeface="+mj-cs"/>
              </a:defRPr>
            </a:lvl1pPr>
          </a:lstStyle>
          <a:p>
            <a:r>
              <a:rPr lang="en-US" dirty="0"/>
              <a:t>Before Script #2: Create .pdf Map for Regional Free Book Access</a:t>
            </a:r>
          </a:p>
        </p:txBody>
      </p:sp>
      <p:pic>
        <p:nvPicPr>
          <p:cNvPr id="15" name="Content Placeholder 14">
            <a:extLst>
              <a:ext uri="{FF2B5EF4-FFF2-40B4-BE49-F238E27FC236}">
                <a16:creationId xmlns:a16="http://schemas.microsoft.com/office/drawing/2014/main" id="{97835074-2CD1-45FE-850E-C3FA16705D72}"/>
              </a:ext>
            </a:extLst>
          </p:cNvPr>
          <p:cNvPicPr>
            <a:picLocks noGrp="1" noChangeAspect="1"/>
          </p:cNvPicPr>
          <p:nvPr>
            <p:ph sz="quarter" idx="4"/>
          </p:nvPr>
        </p:nvPicPr>
        <p:blipFill>
          <a:blip r:embed="rId2"/>
          <a:stretch>
            <a:fillRect/>
          </a:stretch>
        </p:blipFill>
        <p:spPr>
          <a:xfrm>
            <a:off x="3045660" y="3271873"/>
            <a:ext cx="6100679" cy="3266404"/>
          </a:xfrm>
        </p:spPr>
      </p:pic>
    </p:spTree>
    <p:extLst>
      <p:ext uri="{BB962C8B-B14F-4D97-AF65-F5344CB8AC3E}">
        <p14:creationId xmlns:p14="http://schemas.microsoft.com/office/powerpoint/2010/main" val="360727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0FC4EE-F318-4344-9E3C-B950ADB63865}"/>
              </a:ext>
            </a:extLst>
          </p:cNvPr>
          <p:cNvSpPr>
            <a:spLocks noGrp="1"/>
          </p:cNvSpPr>
          <p:nvPr>
            <p:ph type="sldNum" sz="quarter" idx="12"/>
          </p:nvPr>
        </p:nvSpPr>
        <p:spPr/>
        <p:txBody>
          <a:bodyPr/>
          <a:lstStyle/>
          <a:p>
            <a:fld id="{C263D6C4-4840-40CC-AC84-17E24B3B7BDE}" type="slidenum">
              <a:rPr lang="en-US" smtClean="0"/>
              <a:pPr/>
              <a:t>10</a:t>
            </a:fld>
            <a:endParaRPr lang="en-US" dirty="0"/>
          </a:p>
        </p:txBody>
      </p:sp>
      <p:sp>
        <p:nvSpPr>
          <p:cNvPr id="8" name="Text Placeholder 7">
            <a:extLst>
              <a:ext uri="{FF2B5EF4-FFF2-40B4-BE49-F238E27FC236}">
                <a16:creationId xmlns:a16="http://schemas.microsoft.com/office/drawing/2014/main" id="{47DC4E62-1A34-4F98-A451-214F1808519C}"/>
              </a:ext>
            </a:extLst>
          </p:cNvPr>
          <p:cNvSpPr>
            <a:spLocks noGrp="1"/>
          </p:cNvSpPr>
          <p:nvPr>
            <p:ph type="body" sz="quarter" idx="2"/>
          </p:nvPr>
        </p:nvSpPr>
        <p:spPr>
          <a:xfrm>
            <a:off x="444500" y="1584960"/>
            <a:ext cx="5722620" cy="4604703"/>
          </a:xfrm>
        </p:spPr>
        <p:txBody>
          <a:bodyPr/>
          <a:lstStyle/>
          <a:p>
            <a:pPr marL="342900" indent="-342900">
              <a:buFont typeface="+mj-lt"/>
              <a:buAutoNum type="arabicPeriod"/>
            </a:pPr>
            <a:r>
              <a:rPr lang="en-US" dirty="0"/>
              <a:t>The layout I created is for a 11” x 17” print out map.</a:t>
            </a:r>
          </a:p>
          <a:p>
            <a:pPr marL="342900" indent="-342900">
              <a:buFont typeface="+mj-lt"/>
              <a:buAutoNum type="arabicPeriod"/>
            </a:pPr>
            <a:r>
              <a:rPr lang="en-US" dirty="0"/>
              <a:t>The map frame will be configured the appropriate scale through the Map Production Script.</a:t>
            </a:r>
          </a:p>
          <a:p>
            <a:pPr marL="342900" indent="-342900">
              <a:buFont typeface="+mj-lt"/>
              <a:buAutoNum type="arabicPeriod"/>
            </a:pPr>
            <a:r>
              <a:rPr lang="en-US" dirty="0"/>
              <a:t>I added a table frame for the Final_Libraries and Final_Little_Free_Libraries  feature classes to show the options available within the 95816 area code.</a:t>
            </a:r>
          </a:p>
          <a:p>
            <a:pPr marL="342900" indent="-342900">
              <a:buFont typeface="+mj-lt"/>
              <a:buAutoNum type="arabicPeriod"/>
            </a:pPr>
            <a:r>
              <a:rPr lang="en-US" dirty="0"/>
              <a:t>I created text elements for all titles and subtitles which will be edited in the Map Production Script.</a:t>
            </a:r>
          </a:p>
          <a:p>
            <a:pPr marL="342900" indent="-342900">
              <a:buFont typeface="+mj-lt"/>
              <a:buAutoNum type="arabicPeriod"/>
            </a:pPr>
            <a:r>
              <a:rPr lang="en-US" dirty="0"/>
              <a:t>There are placeholder text elements for the date, author, and Census Block information collected from the previous script that will be updated in the Map Production Script.</a:t>
            </a:r>
          </a:p>
          <a:p>
            <a:endParaRPr lang="en-US" dirty="0"/>
          </a:p>
          <a:p>
            <a:endParaRPr lang="en-US" dirty="0"/>
          </a:p>
        </p:txBody>
      </p:sp>
      <p:sp>
        <p:nvSpPr>
          <p:cNvPr id="9" name="Title 6">
            <a:extLst>
              <a:ext uri="{FF2B5EF4-FFF2-40B4-BE49-F238E27FC236}">
                <a16:creationId xmlns:a16="http://schemas.microsoft.com/office/drawing/2014/main" id="{195D794C-7E77-49C2-B68F-CC1FE39A8516}"/>
              </a:ext>
            </a:extLst>
          </p:cNvPr>
          <p:cNvSpPr txBox="1">
            <a:spLocks/>
          </p:cNvSpPr>
          <p:nvPr/>
        </p:nvSpPr>
        <p:spPr>
          <a:xfrm>
            <a:off x="444500" y="417218"/>
            <a:ext cx="6372860" cy="978729"/>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mj-lt"/>
                <a:ea typeface="+mj-ea"/>
                <a:cs typeface="+mj-cs"/>
              </a:defRPr>
            </a:lvl1pPr>
          </a:lstStyle>
          <a:p>
            <a:r>
              <a:rPr lang="en-US" dirty="0"/>
              <a:t>Before Script #2: Create .pdf Map for Regional Free Book Access</a:t>
            </a:r>
          </a:p>
        </p:txBody>
      </p:sp>
      <p:pic>
        <p:nvPicPr>
          <p:cNvPr id="6" name="Picture 5">
            <a:extLst>
              <a:ext uri="{FF2B5EF4-FFF2-40B4-BE49-F238E27FC236}">
                <a16:creationId xmlns:a16="http://schemas.microsoft.com/office/drawing/2014/main" id="{FB7E0E8B-4344-4D6A-B93A-00EBCBE71102}"/>
              </a:ext>
            </a:extLst>
          </p:cNvPr>
          <p:cNvPicPr>
            <a:picLocks noChangeAspect="1"/>
          </p:cNvPicPr>
          <p:nvPr/>
        </p:nvPicPr>
        <p:blipFill>
          <a:blip r:embed="rId2"/>
          <a:stretch>
            <a:fillRect/>
          </a:stretch>
        </p:blipFill>
        <p:spPr>
          <a:xfrm>
            <a:off x="6964045" y="461327"/>
            <a:ext cx="3875973" cy="5935345"/>
          </a:xfrm>
          <a:prstGeom prst="rect">
            <a:avLst/>
          </a:prstGeom>
        </p:spPr>
      </p:pic>
    </p:spTree>
    <p:extLst>
      <p:ext uri="{BB962C8B-B14F-4D97-AF65-F5344CB8AC3E}">
        <p14:creationId xmlns:p14="http://schemas.microsoft.com/office/powerpoint/2010/main" val="77874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44500" y="362705"/>
            <a:ext cx="6667500" cy="978729"/>
          </a:xfrm>
        </p:spPr>
        <p:txBody>
          <a:bodyPr/>
          <a:lstStyle/>
          <a:p>
            <a:r>
              <a:rPr lang="en-US" dirty="0"/>
              <a:t>Script #2: Create .pdf Map for Regional Free Book Access</a:t>
            </a:r>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11</a:t>
            </a:fld>
            <a:endParaRPr lang="en-US" dirty="0"/>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4294967295"/>
          </p:nvPr>
        </p:nvSpPr>
        <p:spPr>
          <a:xfrm>
            <a:off x="95942" y="1382710"/>
            <a:ext cx="5558494" cy="4420855"/>
          </a:xfrm>
        </p:spPr>
        <p:txBody>
          <a:bodyPr>
            <a:normAutofit/>
          </a:bodyPr>
          <a:lstStyle/>
          <a:p>
            <a:pPr marL="342900" indent="-342900">
              <a:buAutoNum type="arabicPeriod"/>
            </a:pPr>
            <a:r>
              <a:rPr lang="en-US" sz="1500" dirty="0">
                <a:solidFill>
                  <a:schemeClr val="bg1"/>
                </a:solidFill>
              </a:rPr>
              <a:t>Create author variable to be used further down in script and inserted into the layout.</a:t>
            </a:r>
          </a:p>
          <a:p>
            <a:pPr marL="342900" indent="-342900">
              <a:buAutoNum type="arabicPeriod"/>
            </a:pPr>
            <a:r>
              <a:rPr lang="en-US" sz="1500" dirty="0">
                <a:solidFill>
                  <a:schemeClr val="bg1"/>
                </a:solidFill>
              </a:rPr>
              <a:t>Set date variable to insert the current date into the layout.</a:t>
            </a:r>
          </a:p>
          <a:p>
            <a:pPr marL="342900" indent="-342900">
              <a:buFont typeface="Arial" panose="020B0604020202020204" pitchFamily="34" charset="0"/>
              <a:buAutoNum type="arabicPeriod"/>
            </a:pPr>
            <a:r>
              <a:rPr lang="en-US" sz="1500" dirty="0">
                <a:solidFill>
                  <a:schemeClr val="bg1"/>
                </a:solidFill>
              </a:rPr>
              <a:t>Initiate try block and include the project path, map path, and map project I will be working from.</a:t>
            </a:r>
          </a:p>
          <a:p>
            <a:pPr marL="342900" indent="-342900">
              <a:buFont typeface="Arial" panose="020B0604020202020204" pitchFamily="34" charset="0"/>
              <a:buAutoNum type="arabicPeriod"/>
            </a:pPr>
            <a:r>
              <a:rPr lang="en-US" sz="1500" dirty="0">
                <a:solidFill>
                  <a:schemeClr val="bg1"/>
                </a:solidFill>
              </a:rPr>
              <a:t>Get the lists of maps and layouts within the project.</a:t>
            </a:r>
          </a:p>
          <a:p>
            <a:pPr marL="342900" indent="-342900">
              <a:buFont typeface="Arial" panose="020B0604020202020204" pitchFamily="34" charset="0"/>
              <a:buAutoNum type="arabicPeriod"/>
            </a:pPr>
            <a:r>
              <a:rPr lang="en-US" sz="1500" dirty="0">
                <a:solidFill>
                  <a:schemeClr val="bg1"/>
                </a:solidFill>
              </a:rPr>
              <a:t>Assign the map frame variable to the “Map Frame” in the layout.</a:t>
            </a:r>
          </a:p>
          <a:p>
            <a:pPr marL="342900" indent="-342900">
              <a:buFont typeface="Arial" panose="020B0604020202020204" pitchFamily="34" charset="0"/>
              <a:buAutoNum type="arabicPeriod"/>
            </a:pPr>
            <a:r>
              <a:rPr lang="en-US" sz="1500" dirty="0">
                <a:solidFill>
                  <a:schemeClr val="bg1"/>
                </a:solidFill>
              </a:rPr>
              <a:t>For loop to get the list of Table of Contents layers and a print statement identifying each layer before adding them to the layout.</a:t>
            </a:r>
          </a:p>
          <a:p>
            <a:pPr marL="342900" indent="-342900">
              <a:buFont typeface="Arial" panose="020B0604020202020204" pitchFamily="34" charset="0"/>
              <a:buAutoNum type="arabicPeriod"/>
            </a:pPr>
            <a:r>
              <a:rPr lang="en-US" sz="1500" dirty="0">
                <a:solidFill>
                  <a:schemeClr val="bg1"/>
                </a:solidFill>
              </a:rPr>
              <a:t>Set the layer extent to the Table of Contents layers.</a:t>
            </a:r>
          </a:p>
          <a:p>
            <a:pPr marL="342900" indent="-342900">
              <a:buFont typeface="Arial" panose="020B0604020202020204" pitchFamily="34" charset="0"/>
              <a:buAutoNum type="arabicPeriod"/>
            </a:pPr>
            <a:r>
              <a:rPr lang="en-US" sz="1500" dirty="0">
                <a:solidFill>
                  <a:schemeClr val="bg1"/>
                </a:solidFill>
              </a:rPr>
              <a:t>Set the map frame extent to the layer extent.</a:t>
            </a:r>
          </a:p>
          <a:p>
            <a:pPr marL="342900" indent="-342900">
              <a:buFont typeface="Arial" panose="020B0604020202020204" pitchFamily="34" charset="0"/>
              <a:buAutoNum type="arabicPeriod"/>
            </a:pPr>
            <a:r>
              <a:rPr lang="en-US" sz="1500" dirty="0">
                <a:solidFill>
                  <a:schemeClr val="bg1"/>
                </a:solidFill>
              </a:rPr>
              <a:t>Set the map frame scale to a factor of 1.1 for better visual.</a:t>
            </a:r>
          </a:p>
        </p:txBody>
      </p:sp>
      <p:pic>
        <p:nvPicPr>
          <p:cNvPr id="9" name="Picture 8">
            <a:extLst>
              <a:ext uri="{FF2B5EF4-FFF2-40B4-BE49-F238E27FC236}">
                <a16:creationId xmlns:a16="http://schemas.microsoft.com/office/drawing/2014/main" id="{CDF5044E-C4FE-4480-85CF-B3FB1BE5F2EF}"/>
              </a:ext>
            </a:extLst>
          </p:cNvPr>
          <p:cNvPicPr>
            <a:picLocks noChangeAspect="1"/>
          </p:cNvPicPr>
          <p:nvPr/>
        </p:nvPicPr>
        <p:blipFill>
          <a:blip r:embed="rId2"/>
          <a:stretch>
            <a:fillRect/>
          </a:stretch>
        </p:blipFill>
        <p:spPr>
          <a:xfrm>
            <a:off x="339673" y="5699464"/>
            <a:ext cx="5076751" cy="980736"/>
          </a:xfrm>
          <a:prstGeom prst="rect">
            <a:avLst/>
          </a:prstGeom>
        </p:spPr>
      </p:pic>
      <p:grpSp>
        <p:nvGrpSpPr>
          <p:cNvPr id="3" name="Group 2">
            <a:extLst>
              <a:ext uri="{FF2B5EF4-FFF2-40B4-BE49-F238E27FC236}">
                <a16:creationId xmlns:a16="http://schemas.microsoft.com/office/drawing/2014/main" id="{4F140940-5180-4CDB-AE86-2BD91D59D6A5}"/>
              </a:ext>
            </a:extLst>
          </p:cNvPr>
          <p:cNvGrpSpPr/>
          <p:nvPr/>
        </p:nvGrpSpPr>
        <p:grpSpPr>
          <a:xfrm>
            <a:off x="5654436" y="949908"/>
            <a:ext cx="6215007" cy="4672083"/>
            <a:chOff x="5654436" y="949908"/>
            <a:chExt cx="6215007" cy="4672083"/>
          </a:xfrm>
        </p:grpSpPr>
        <p:pic>
          <p:nvPicPr>
            <p:cNvPr id="6" name="Picture 5">
              <a:extLst>
                <a:ext uri="{FF2B5EF4-FFF2-40B4-BE49-F238E27FC236}">
                  <a16:creationId xmlns:a16="http://schemas.microsoft.com/office/drawing/2014/main" id="{FE2374D5-E315-47F1-A0FA-82F7BAD3699C}"/>
                </a:ext>
              </a:extLst>
            </p:cNvPr>
            <p:cNvPicPr>
              <a:picLocks noChangeAspect="1"/>
            </p:cNvPicPr>
            <p:nvPr/>
          </p:nvPicPr>
          <p:blipFill>
            <a:blip r:embed="rId3"/>
            <a:stretch>
              <a:fillRect/>
            </a:stretch>
          </p:blipFill>
          <p:spPr>
            <a:xfrm>
              <a:off x="5654436" y="949908"/>
              <a:ext cx="6215007" cy="4672083"/>
            </a:xfrm>
            <a:prstGeom prst="rect">
              <a:avLst/>
            </a:prstGeom>
          </p:spPr>
        </p:pic>
        <p:pic>
          <p:nvPicPr>
            <p:cNvPr id="4" name="Picture 3">
              <a:extLst>
                <a:ext uri="{FF2B5EF4-FFF2-40B4-BE49-F238E27FC236}">
                  <a16:creationId xmlns:a16="http://schemas.microsoft.com/office/drawing/2014/main" id="{F2F25905-FF2C-4C48-9E79-40EDA57EB574}"/>
                </a:ext>
              </a:extLst>
            </p:cNvPr>
            <p:cNvPicPr>
              <a:picLocks noChangeAspect="1"/>
            </p:cNvPicPr>
            <p:nvPr/>
          </p:nvPicPr>
          <p:blipFill rotWithShape="1">
            <a:blip r:embed="rId4"/>
            <a:srcRect r="32837" b="2605"/>
            <a:stretch/>
          </p:blipFill>
          <p:spPr>
            <a:xfrm>
              <a:off x="10539268" y="2842753"/>
              <a:ext cx="1330175" cy="1862412"/>
            </a:xfrm>
            <a:prstGeom prst="rect">
              <a:avLst/>
            </a:prstGeom>
          </p:spPr>
        </p:pic>
      </p:grpSp>
      <p:cxnSp>
        <p:nvCxnSpPr>
          <p:cNvPr id="8" name="Straight Arrow Connector 7">
            <a:extLst>
              <a:ext uri="{FF2B5EF4-FFF2-40B4-BE49-F238E27FC236}">
                <a16:creationId xmlns:a16="http://schemas.microsoft.com/office/drawing/2014/main" id="{5AEECF1E-F9CE-4138-B4BB-92CFEA047848}"/>
              </a:ext>
            </a:extLst>
          </p:cNvPr>
          <p:cNvCxnSpPr/>
          <p:nvPr/>
        </p:nvCxnSpPr>
        <p:spPr>
          <a:xfrm flipV="1">
            <a:off x="7954392" y="3915052"/>
            <a:ext cx="2494625" cy="3018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014D3F2-B7A4-4D81-990C-D94A0AC1EC7A}"/>
              </a:ext>
            </a:extLst>
          </p:cNvPr>
          <p:cNvCxnSpPr/>
          <p:nvPr/>
        </p:nvCxnSpPr>
        <p:spPr>
          <a:xfrm flipH="1">
            <a:off x="5273336" y="4634144"/>
            <a:ext cx="822664" cy="11694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851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a:extLst>
              <a:ext uri="{FF2B5EF4-FFF2-40B4-BE49-F238E27FC236}">
                <a16:creationId xmlns:a16="http://schemas.microsoft.com/office/drawing/2014/main" id="{09B394E2-F724-4820-96A2-02DF543E932C}"/>
              </a:ext>
            </a:extLst>
          </p:cNvPr>
          <p:cNvPicPr>
            <a:picLocks noChangeAspect="1"/>
          </p:cNvPicPr>
          <p:nvPr/>
        </p:nvPicPr>
        <p:blipFill>
          <a:blip r:embed="rId2"/>
          <a:stretch>
            <a:fillRect/>
          </a:stretch>
        </p:blipFill>
        <p:spPr>
          <a:xfrm>
            <a:off x="7025213" y="5034082"/>
            <a:ext cx="4127202" cy="1290078"/>
          </a:xfrm>
          <a:prstGeom prst="rect">
            <a:avLst/>
          </a:prstGeom>
        </p:spPr>
      </p:pic>
      <p:pic>
        <p:nvPicPr>
          <p:cNvPr id="47" name="Picture 46">
            <a:extLst>
              <a:ext uri="{FF2B5EF4-FFF2-40B4-BE49-F238E27FC236}">
                <a16:creationId xmlns:a16="http://schemas.microsoft.com/office/drawing/2014/main" id="{13FF7A8E-F73F-451F-B825-12F16F0B055E}"/>
              </a:ext>
            </a:extLst>
          </p:cNvPr>
          <p:cNvPicPr>
            <a:picLocks noChangeAspect="1"/>
          </p:cNvPicPr>
          <p:nvPr/>
        </p:nvPicPr>
        <p:blipFill>
          <a:blip r:embed="rId3"/>
          <a:stretch>
            <a:fillRect/>
          </a:stretch>
        </p:blipFill>
        <p:spPr>
          <a:xfrm>
            <a:off x="6771854" y="4400506"/>
            <a:ext cx="4633920" cy="504242"/>
          </a:xfrm>
          <a:prstGeom prst="rect">
            <a:avLst/>
          </a:prstGeom>
        </p:spPr>
      </p:pic>
      <p:pic>
        <p:nvPicPr>
          <p:cNvPr id="35" name="Picture 34">
            <a:extLst>
              <a:ext uri="{FF2B5EF4-FFF2-40B4-BE49-F238E27FC236}">
                <a16:creationId xmlns:a16="http://schemas.microsoft.com/office/drawing/2014/main" id="{A9C842CF-0DFF-4B05-8351-32570895A1AB}"/>
              </a:ext>
            </a:extLst>
          </p:cNvPr>
          <p:cNvPicPr>
            <a:picLocks noChangeAspect="1"/>
          </p:cNvPicPr>
          <p:nvPr/>
        </p:nvPicPr>
        <p:blipFill rotWithShape="1">
          <a:blip r:embed="rId4"/>
          <a:srcRect t="69176" b="6205"/>
          <a:stretch/>
        </p:blipFill>
        <p:spPr>
          <a:xfrm>
            <a:off x="6817799" y="2596703"/>
            <a:ext cx="4476851" cy="1638592"/>
          </a:xfrm>
          <a:prstGeom prst="rect">
            <a:avLst/>
          </a:prstGeom>
        </p:spPr>
      </p:pic>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44500" y="362705"/>
            <a:ext cx="6667500" cy="1421928"/>
          </a:xfrm>
        </p:spPr>
        <p:txBody>
          <a:bodyPr/>
          <a:lstStyle/>
          <a:p>
            <a:r>
              <a:rPr lang="en-US" dirty="0"/>
              <a:t>Script #2: Create .pdf Map cont.</a:t>
            </a:r>
            <a:br>
              <a:rPr lang="en-US" dirty="0"/>
            </a:br>
            <a:br>
              <a:rPr lang="en-US" dirty="0"/>
            </a:br>
            <a:endParaRPr lang="en-US" dirty="0"/>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12</a:t>
            </a:fld>
            <a:endParaRPr lang="en-US" dirty="0"/>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4294967295"/>
          </p:nvPr>
        </p:nvSpPr>
        <p:spPr>
          <a:xfrm>
            <a:off x="95941" y="1382710"/>
            <a:ext cx="6754447" cy="4420855"/>
          </a:xfrm>
        </p:spPr>
        <p:txBody>
          <a:bodyPr>
            <a:normAutofit/>
          </a:bodyPr>
          <a:lstStyle/>
          <a:p>
            <a:pPr marL="342900" indent="-342900">
              <a:buAutoNum type="arabicPeriod"/>
            </a:pPr>
            <a:r>
              <a:rPr lang="en-US" sz="1500" dirty="0">
                <a:solidFill>
                  <a:schemeClr val="bg1"/>
                </a:solidFill>
              </a:rPr>
              <a:t>Create a list of variable for the layout elements that are “text” elements.</a:t>
            </a:r>
          </a:p>
          <a:p>
            <a:pPr marL="342900" indent="-342900">
              <a:buAutoNum type="arabicPeriod"/>
            </a:pPr>
            <a:r>
              <a:rPr lang="en-US" sz="1500" dirty="0">
                <a:solidFill>
                  <a:schemeClr val="bg1"/>
                </a:solidFill>
              </a:rPr>
              <a:t>Write If conditional statements to edit individual text elements in the layout.</a:t>
            </a:r>
          </a:p>
          <a:p>
            <a:pPr marL="342900" indent="-342900">
              <a:buAutoNum type="arabicPeriod"/>
            </a:pPr>
            <a:r>
              <a:rPr lang="en-US" sz="1500" dirty="0">
                <a:solidFill>
                  <a:schemeClr val="bg1"/>
                </a:solidFill>
              </a:rPr>
              <a:t>Print statement confirming all text elements have been successfully edited.</a:t>
            </a:r>
          </a:p>
        </p:txBody>
      </p:sp>
      <p:pic>
        <p:nvPicPr>
          <p:cNvPr id="12" name="Picture 11">
            <a:extLst>
              <a:ext uri="{FF2B5EF4-FFF2-40B4-BE49-F238E27FC236}">
                <a16:creationId xmlns:a16="http://schemas.microsoft.com/office/drawing/2014/main" id="{78652423-8E07-429D-BE6B-F5D7032665D8}"/>
              </a:ext>
            </a:extLst>
          </p:cNvPr>
          <p:cNvPicPr>
            <a:picLocks noChangeAspect="1"/>
          </p:cNvPicPr>
          <p:nvPr/>
        </p:nvPicPr>
        <p:blipFill>
          <a:blip r:embed="rId5"/>
          <a:stretch>
            <a:fillRect/>
          </a:stretch>
        </p:blipFill>
        <p:spPr>
          <a:xfrm>
            <a:off x="1128150" y="2769128"/>
            <a:ext cx="4491726" cy="3862097"/>
          </a:xfrm>
          <a:prstGeom prst="rect">
            <a:avLst/>
          </a:prstGeom>
        </p:spPr>
      </p:pic>
      <p:pic>
        <p:nvPicPr>
          <p:cNvPr id="14" name="Picture 13">
            <a:extLst>
              <a:ext uri="{FF2B5EF4-FFF2-40B4-BE49-F238E27FC236}">
                <a16:creationId xmlns:a16="http://schemas.microsoft.com/office/drawing/2014/main" id="{2D806033-F567-4393-8FBA-52C3E24F9168}"/>
              </a:ext>
            </a:extLst>
          </p:cNvPr>
          <p:cNvPicPr>
            <a:picLocks noChangeAspect="1"/>
          </p:cNvPicPr>
          <p:nvPr/>
        </p:nvPicPr>
        <p:blipFill rotWithShape="1">
          <a:blip r:embed="rId4"/>
          <a:srcRect b="82127"/>
          <a:stretch/>
        </p:blipFill>
        <p:spPr>
          <a:xfrm>
            <a:off x="6850389" y="1211723"/>
            <a:ext cx="4476851" cy="1189583"/>
          </a:xfrm>
          <a:prstGeom prst="rect">
            <a:avLst/>
          </a:prstGeom>
        </p:spPr>
      </p:pic>
      <p:cxnSp>
        <p:nvCxnSpPr>
          <p:cNvPr id="16" name="Straight Arrow Connector 15">
            <a:extLst>
              <a:ext uri="{FF2B5EF4-FFF2-40B4-BE49-F238E27FC236}">
                <a16:creationId xmlns:a16="http://schemas.microsoft.com/office/drawing/2014/main" id="{A94ECC82-E783-42F6-AFB5-2F752C517103}"/>
              </a:ext>
            </a:extLst>
          </p:cNvPr>
          <p:cNvCxnSpPr>
            <a:cxnSpLocks/>
          </p:cNvCxnSpPr>
          <p:nvPr/>
        </p:nvCxnSpPr>
        <p:spPr>
          <a:xfrm flipV="1">
            <a:off x="4386580" y="1382711"/>
            <a:ext cx="4216875" cy="21835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BF13461-583C-4DEF-AB77-7AE103511698}"/>
              </a:ext>
            </a:extLst>
          </p:cNvPr>
          <p:cNvCxnSpPr>
            <a:cxnSpLocks/>
          </p:cNvCxnSpPr>
          <p:nvPr/>
        </p:nvCxnSpPr>
        <p:spPr>
          <a:xfrm flipV="1">
            <a:off x="5373644" y="3482949"/>
            <a:ext cx="3357619" cy="17669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0DF9552-5C10-44A7-90C7-05B5DEBF878E}"/>
              </a:ext>
            </a:extLst>
          </p:cNvPr>
          <p:cNvCxnSpPr>
            <a:cxnSpLocks/>
          </p:cNvCxnSpPr>
          <p:nvPr/>
        </p:nvCxnSpPr>
        <p:spPr>
          <a:xfrm flipV="1">
            <a:off x="4541520" y="1642372"/>
            <a:ext cx="4194107" cy="24897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A18E3F7-DA91-4EAB-AC17-CF3D4F22109E}"/>
              </a:ext>
            </a:extLst>
          </p:cNvPr>
          <p:cNvCxnSpPr>
            <a:cxnSpLocks/>
          </p:cNvCxnSpPr>
          <p:nvPr/>
        </p:nvCxnSpPr>
        <p:spPr>
          <a:xfrm flipV="1">
            <a:off x="5323840" y="3088859"/>
            <a:ext cx="3407423" cy="15969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7A5E9EE-496E-4B9D-A54E-4FAE55F5F874}"/>
              </a:ext>
            </a:extLst>
          </p:cNvPr>
          <p:cNvCxnSpPr>
            <a:cxnSpLocks/>
          </p:cNvCxnSpPr>
          <p:nvPr/>
        </p:nvCxnSpPr>
        <p:spPr>
          <a:xfrm flipV="1">
            <a:off x="4877466" y="4503704"/>
            <a:ext cx="3890614" cy="12998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AB6C4AF9-59DA-49F3-B308-D96583AA493B}"/>
              </a:ext>
            </a:extLst>
          </p:cNvPr>
          <p:cNvCxnSpPr>
            <a:cxnSpLocks/>
          </p:cNvCxnSpPr>
          <p:nvPr/>
        </p:nvCxnSpPr>
        <p:spPr>
          <a:xfrm flipV="1">
            <a:off x="4873102" y="4662135"/>
            <a:ext cx="3674633" cy="15950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6" name="Picture 65">
            <a:extLst>
              <a:ext uri="{FF2B5EF4-FFF2-40B4-BE49-F238E27FC236}">
                <a16:creationId xmlns:a16="http://schemas.microsoft.com/office/drawing/2014/main" id="{EEB4810E-C5AE-4C88-B543-9CE31B6EF228}"/>
              </a:ext>
            </a:extLst>
          </p:cNvPr>
          <p:cNvPicPr>
            <a:picLocks noChangeAspect="1"/>
          </p:cNvPicPr>
          <p:nvPr/>
        </p:nvPicPr>
        <p:blipFill>
          <a:blip r:embed="rId6"/>
          <a:stretch>
            <a:fillRect/>
          </a:stretch>
        </p:blipFill>
        <p:spPr>
          <a:xfrm>
            <a:off x="6945689" y="6446209"/>
            <a:ext cx="4286250" cy="228600"/>
          </a:xfrm>
          <a:prstGeom prst="rect">
            <a:avLst/>
          </a:prstGeom>
        </p:spPr>
      </p:pic>
      <p:cxnSp>
        <p:nvCxnSpPr>
          <p:cNvPr id="67" name="Straight Arrow Connector 66">
            <a:extLst>
              <a:ext uri="{FF2B5EF4-FFF2-40B4-BE49-F238E27FC236}">
                <a16:creationId xmlns:a16="http://schemas.microsoft.com/office/drawing/2014/main" id="{16DB4172-12A4-46F7-8DFA-07D03A13E613}"/>
              </a:ext>
            </a:extLst>
          </p:cNvPr>
          <p:cNvCxnSpPr>
            <a:cxnSpLocks/>
          </p:cNvCxnSpPr>
          <p:nvPr/>
        </p:nvCxnSpPr>
        <p:spPr>
          <a:xfrm flipV="1">
            <a:off x="10211322" y="4702296"/>
            <a:ext cx="941093" cy="9976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7452D67-F76D-47DB-909B-C7AD5194D906}"/>
              </a:ext>
            </a:extLst>
          </p:cNvPr>
          <p:cNvCxnSpPr>
            <a:cxnSpLocks/>
          </p:cNvCxnSpPr>
          <p:nvPr/>
        </p:nvCxnSpPr>
        <p:spPr>
          <a:xfrm flipV="1">
            <a:off x="9104392" y="4778426"/>
            <a:ext cx="1662668" cy="5197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7A6781F1-5E06-4533-A720-B571976CF5E5}"/>
              </a:ext>
            </a:extLst>
          </p:cNvPr>
          <p:cNvCxnSpPr>
            <a:cxnSpLocks/>
          </p:cNvCxnSpPr>
          <p:nvPr/>
        </p:nvCxnSpPr>
        <p:spPr>
          <a:xfrm>
            <a:off x="9953072" y="6250216"/>
            <a:ext cx="665398" cy="2763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396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44500" y="362705"/>
            <a:ext cx="6667500" cy="535531"/>
          </a:xfrm>
        </p:spPr>
        <p:txBody>
          <a:bodyPr/>
          <a:lstStyle/>
          <a:p>
            <a:r>
              <a:rPr lang="en-US" dirty="0"/>
              <a:t>Script #2: Create .pdf Map Final</a:t>
            </a:r>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13</a:t>
            </a:fld>
            <a:endParaRPr lang="en-US" dirty="0"/>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4294967295"/>
          </p:nvPr>
        </p:nvSpPr>
        <p:spPr>
          <a:xfrm>
            <a:off x="95941" y="1382710"/>
            <a:ext cx="6754447" cy="4420855"/>
          </a:xfrm>
        </p:spPr>
        <p:txBody>
          <a:bodyPr>
            <a:normAutofit/>
          </a:bodyPr>
          <a:lstStyle/>
          <a:p>
            <a:pPr marL="342900" indent="-342900">
              <a:buAutoNum type="arabicPeriod"/>
            </a:pPr>
            <a:r>
              <a:rPr lang="en-US" sz="1500" dirty="0">
                <a:solidFill>
                  <a:schemeClr val="bg1"/>
                </a:solidFill>
              </a:rPr>
              <a:t>If statement checks if the Regional_Free_Book_Access_map.pdf already exists, if so, delete it.</a:t>
            </a:r>
          </a:p>
          <a:p>
            <a:pPr marL="342900" indent="-342900">
              <a:buFont typeface="Arial" panose="020B0604020202020204" pitchFamily="34" charset="0"/>
              <a:buAutoNum type="arabicPeriod"/>
            </a:pPr>
            <a:r>
              <a:rPr lang="en-US" sz="1500" dirty="0">
                <a:solidFill>
                  <a:schemeClr val="bg1"/>
                </a:solidFill>
              </a:rPr>
              <a:t>Export to pdf routine to create Regional Free_Book_Access_map.pdf to the designated map out path folder.</a:t>
            </a:r>
          </a:p>
          <a:p>
            <a:pPr marL="342900" indent="-342900">
              <a:buAutoNum type="arabicPeriod"/>
            </a:pPr>
            <a:r>
              <a:rPr lang="en-US" sz="1500" dirty="0">
                <a:solidFill>
                  <a:schemeClr val="bg1"/>
                </a:solidFill>
              </a:rPr>
              <a:t>Prints statement confirming that the map had been printed and that the script had been completed.</a:t>
            </a:r>
          </a:p>
        </p:txBody>
      </p:sp>
      <p:pic>
        <p:nvPicPr>
          <p:cNvPr id="4" name="Picture 3">
            <a:extLst>
              <a:ext uri="{FF2B5EF4-FFF2-40B4-BE49-F238E27FC236}">
                <a16:creationId xmlns:a16="http://schemas.microsoft.com/office/drawing/2014/main" id="{87619D7D-4B37-4D0D-A08D-8F280CBE1AA4}"/>
              </a:ext>
            </a:extLst>
          </p:cNvPr>
          <p:cNvPicPr>
            <a:picLocks noChangeAspect="1"/>
          </p:cNvPicPr>
          <p:nvPr/>
        </p:nvPicPr>
        <p:blipFill>
          <a:blip r:embed="rId3"/>
          <a:stretch>
            <a:fillRect/>
          </a:stretch>
        </p:blipFill>
        <p:spPr>
          <a:xfrm>
            <a:off x="444500" y="3062719"/>
            <a:ext cx="5679951" cy="2455618"/>
          </a:xfrm>
          <a:prstGeom prst="rect">
            <a:avLst/>
          </a:prstGeom>
        </p:spPr>
      </p:pic>
      <p:pic>
        <p:nvPicPr>
          <p:cNvPr id="6" name="Picture 5">
            <a:extLst>
              <a:ext uri="{FF2B5EF4-FFF2-40B4-BE49-F238E27FC236}">
                <a16:creationId xmlns:a16="http://schemas.microsoft.com/office/drawing/2014/main" id="{74275C1F-D90B-4FEF-B436-5D9DEB45E569}"/>
              </a:ext>
            </a:extLst>
          </p:cNvPr>
          <p:cNvPicPr>
            <a:picLocks noChangeAspect="1"/>
          </p:cNvPicPr>
          <p:nvPr/>
        </p:nvPicPr>
        <p:blipFill>
          <a:blip r:embed="rId4"/>
          <a:stretch>
            <a:fillRect/>
          </a:stretch>
        </p:blipFill>
        <p:spPr>
          <a:xfrm>
            <a:off x="536512" y="5762625"/>
            <a:ext cx="5495925" cy="552450"/>
          </a:xfrm>
          <a:prstGeom prst="rect">
            <a:avLst/>
          </a:prstGeom>
        </p:spPr>
      </p:pic>
      <p:pic>
        <p:nvPicPr>
          <p:cNvPr id="9" name="Picture 8">
            <a:extLst>
              <a:ext uri="{FF2B5EF4-FFF2-40B4-BE49-F238E27FC236}">
                <a16:creationId xmlns:a16="http://schemas.microsoft.com/office/drawing/2014/main" id="{AF787843-F3E8-4DA3-B0A2-402D1192B67A}"/>
              </a:ext>
            </a:extLst>
          </p:cNvPr>
          <p:cNvPicPr>
            <a:picLocks noChangeAspect="1"/>
          </p:cNvPicPr>
          <p:nvPr/>
        </p:nvPicPr>
        <p:blipFill>
          <a:blip r:embed="rId5"/>
          <a:stretch>
            <a:fillRect/>
          </a:stretch>
        </p:blipFill>
        <p:spPr>
          <a:xfrm>
            <a:off x="6912210" y="177800"/>
            <a:ext cx="4543190" cy="1522452"/>
          </a:xfrm>
          <a:prstGeom prst="rect">
            <a:avLst/>
          </a:prstGeom>
        </p:spPr>
      </p:pic>
      <p:pic>
        <p:nvPicPr>
          <p:cNvPr id="18" name="Picture 17">
            <a:extLst>
              <a:ext uri="{FF2B5EF4-FFF2-40B4-BE49-F238E27FC236}">
                <a16:creationId xmlns:a16="http://schemas.microsoft.com/office/drawing/2014/main" id="{50624C8E-BDD1-4A5D-B807-9C0433C5494B}"/>
              </a:ext>
            </a:extLst>
          </p:cNvPr>
          <p:cNvPicPr>
            <a:picLocks noChangeAspect="1"/>
          </p:cNvPicPr>
          <p:nvPr/>
        </p:nvPicPr>
        <p:blipFill>
          <a:blip r:embed="rId6"/>
          <a:stretch>
            <a:fillRect/>
          </a:stretch>
        </p:blipFill>
        <p:spPr>
          <a:xfrm>
            <a:off x="7593567" y="1817150"/>
            <a:ext cx="3180476" cy="4946755"/>
          </a:xfrm>
          <a:prstGeom prst="rect">
            <a:avLst/>
          </a:prstGeom>
        </p:spPr>
      </p:pic>
      <p:cxnSp>
        <p:nvCxnSpPr>
          <p:cNvPr id="13" name="Straight Arrow Connector 12">
            <a:extLst>
              <a:ext uri="{FF2B5EF4-FFF2-40B4-BE49-F238E27FC236}">
                <a16:creationId xmlns:a16="http://schemas.microsoft.com/office/drawing/2014/main" id="{800F9287-33D1-4F18-A6DC-4D3173241B97}"/>
              </a:ext>
            </a:extLst>
          </p:cNvPr>
          <p:cNvCxnSpPr>
            <a:cxnSpLocks/>
          </p:cNvCxnSpPr>
          <p:nvPr/>
        </p:nvCxnSpPr>
        <p:spPr>
          <a:xfrm flipV="1">
            <a:off x="5701004" y="1604865"/>
            <a:ext cx="2341984" cy="26856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963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44500" y="362705"/>
            <a:ext cx="6667500" cy="1421928"/>
          </a:xfrm>
        </p:spPr>
        <p:txBody>
          <a:bodyPr/>
          <a:lstStyle/>
          <a:p>
            <a:r>
              <a:rPr lang="en-US" dirty="0"/>
              <a:t>Project Update: </a:t>
            </a:r>
            <a:br>
              <a:rPr lang="en-US" dirty="0"/>
            </a:br>
            <a:r>
              <a:rPr lang="en-US" dirty="0"/>
              <a:t>Web Imagery Included</a:t>
            </a:r>
            <a:br>
              <a:rPr lang="en-US" dirty="0"/>
            </a:br>
            <a:endParaRPr lang="en-US" dirty="0"/>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14</a:t>
            </a:fld>
            <a:endParaRPr lang="en-US" dirty="0"/>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4294967295"/>
          </p:nvPr>
        </p:nvSpPr>
        <p:spPr>
          <a:xfrm>
            <a:off x="95941" y="1382710"/>
            <a:ext cx="6754447" cy="4420855"/>
          </a:xfrm>
        </p:spPr>
        <p:txBody>
          <a:bodyPr>
            <a:normAutofit/>
          </a:bodyPr>
          <a:lstStyle/>
          <a:p>
            <a:pPr marL="342900" indent="-342900">
              <a:buAutoNum type="arabicPeriod"/>
            </a:pPr>
            <a:r>
              <a:rPr lang="en-US" sz="1500" dirty="0">
                <a:solidFill>
                  <a:schemeClr val="bg1"/>
                </a:solidFill>
              </a:rPr>
              <a:t>After my initial presentation of my project, Professor Jennings was able to assist with getting the World Imagery Base Map added into my script without the map frame being incorrectly zoomed out to the entire extent.</a:t>
            </a:r>
          </a:p>
          <a:p>
            <a:pPr marL="342900" indent="-342900">
              <a:buFont typeface="Arial" panose="020B0604020202020204" pitchFamily="34" charset="0"/>
              <a:buAutoNum type="arabicPeriod"/>
            </a:pPr>
            <a:r>
              <a:rPr lang="en-US" sz="1500" dirty="0">
                <a:solidFill>
                  <a:schemeClr val="bg1"/>
                </a:solidFill>
              </a:rPr>
              <a:t>I had originally had the </a:t>
            </a:r>
            <a:r>
              <a:rPr lang="en-US" sz="1500" dirty="0" err="1">
                <a:solidFill>
                  <a:schemeClr val="bg1"/>
                </a:solidFill>
              </a:rPr>
              <a:t>TOCLayer</a:t>
            </a:r>
            <a:r>
              <a:rPr lang="en-US" sz="1500" dirty="0">
                <a:solidFill>
                  <a:schemeClr val="bg1"/>
                </a:solidFill>
              </a:rPr>
              <a:t> variable set as the layer extent, and with the World Imagery Base Map being the last layer in the Table of Contents, it was the last one to be read by the script and set the map frame extent and scale to the entire World Imagery.</a:t>
            </a:r>
          </a:p>
          <a:p>
            <a:pPr marL="342900" indent="-342900">
              <a:buFont typeface="Arial" panose="020B0604020202020204" pitchFamily="34" charset="0"/>
              <a:buAutoNum type="arabicPeriod"/>
            </a:pPr>
            <a:r>
              <a:rPr lang="en-US" sz="1500" dirty="0">
                <a:solidFill>
                  <a:schemeClr val="bg1"/>
                </a:solidFill>
              </a:rPr>
              <a:t>By defining the </a:t>
            </a:r>
            <a:r>
              <a:rPr lang="en-US" sz="1500" dirty="0" err="1">
                <a:solidFill>
                  <a:schemeClr val="bg1"/>
                </a:solidFill>
              </a:rPr>
              <a:t>Final_Zip_Codes</a:t>
            </a:r>
            <a:r>
              <a:rPr lang="en-US" sz="1500" dirty="0">
                <a:solidFill>
                  <a:schemeClr val="bg1"/>
                </a:solidFill>
              </a:rPr>
              <a:t> layer as </a:t>
            </a:r>
            <a:r>
              <a:rPr lang="en-US" sz="1500" dirty="0" err="1">
                <a:solidFill>
                  <a:schemeClr val="bg1"/>
                </a:solidFill>
              </a:rPr>
              <a:t>ZCLayer</a:t>
            </a:r>
            <a:r>
              <a:rPr lang="en-US" sz="1500" dirty="0">
                <a:solidFill>
                  <a:schemeClr val="bg1"/>
                </a:solidFill>
              </a:rPr>
              <a:t> = </a:t>
            </a:r>
            <a:r>
              <a:rPr lang="en-US" sz="1500" dirty="0" err="1">
                <a:solidFill>
                  <a:schemeClr val="bg1"/>
                </a:solidFill>
              </a:rPr>
              <a:t>TOCLayer</a:t>
            </a:r>
            <a:r>
              <a:rPr lang="en-US" sz="1500" dirty="0">
                <a:solidFill>
                  <a:schemeClr val="bg1"/>
                </a:solidFill>
              </a:rPr>
              <a:t>, it kept the map frame extent focused on the Zip Code extent. After I checked the module and ran it, the correct map frame and extent was used and the printout on the right is the finalized map .pdf generated by the script.</a:t>
            </a:r>
          </a:p>
          <a:p>
            <a:pPr marL="342900" indent="-342900">
              <a:buFont typeface="Arial" panose="020B0604020202020204" pitchFamily="34" charset="0"/>
              <a:buAutoNum type="arabicPeriod"/>
            </a:pPr>
            <a:endParaRPr lang="en-US" sz="1500" dirty="0">
              <a:solidFill>
                <a:schemeClr val="bg1"/>
              </a:solidFill>
            </a:endParaRPr>
          </a:p>
        </p:txBody>
      </p:sp>
      <p:pic>
        <p:nvPicPr>
          <p:cNvPr id="5" name="Picture 4">
            <a:extLst>
              <a:ext uri="{FF2B5EF4-FFF2-40B4-BE49-F238E27FC236}">
                <a16:creationId xmlns:a16="http://schemas.microsoft.com/office/drawing/2014/main" id="{56E7494C-6D4F-48F0-ACFA-4209417B7416}"/>
              </a:ext>
            </a:extLst>
          </p:cNvPr>
          <p:cNvPicPr>
            <a:picLocks noChangeAspect="1"/>
          </p:cNvPicPr>
          <p:nvPr/>
        </p:nvPicPr>
        <p:blipFill>
          <a:blip r:embed="rId3"/>
          <a:stretch>
            <a:fillRect/>
          </a:stretch>
        </p:blipFill>
        <p:spPr>
          <a:xfrm>
            <a:off x="7756189" y="218925"/>
            <a:ext cx="3881311" cy="6096150"/>
          </a:xfrm>
          <a:prstGeom prst="rect">
            <a:avLst/>
          </a:prstGeom>
        </p:spPr>
      </p:pic>
      <p:pic>
        <p:nvPicPr>
          <p:cNvPr id="11" name="Picture 10">
            <a:extLst>
              <a:ext uri="{FF2B5EF4-FFF2-40B4-BE49-F238E27FC236}">
                <a16:creationId xmlns:a16="http://schemas.microsoft.com/office/drawing/2014/main" id="{9440CD5A-5A39-4145-994F-502A568E41D3}"/>
              </a:ext>
            </a:extLst>
          </p:cNvPr>
          <p:cNvPicPr>
            <a:picLocks noChangeAspect="1"/>
          </p:cNvPicPr>
          <p:nvPr/>
        </p:nvPicPr>
        <p:blipFill>
          <a:blip r:embed="rId4"/>
          <a:stretch>
            <a:fillRect/>
          </a:stretch>
        </p:blipFill>
        <p:spPr>
          <a:xfrm>
            <a:off x="899984" y="4213639"/>
            <a:ext cx="5146359" cy="2379310"/>
          </a:xfrm>
          <a:prstGeom prst="rect">
            <a:avLst/>
          </a:prstGeom>
        </p:spPr>
      </p:pic>
    </p:spTree>
    <p:extLst>
      <p:ext uri="{BB962C8B-B14F-4D97-AF65-F5344CB8AC3E}">
        <p14:creationId xmlns:p14="http://schemas.microsoft.com/office/powerpoint/2010/main" val="90355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44500" y="542925"/>
            <a:ext cx="11214100" cy="535531"/>
          </a:xfrm>
        </p:spPr>
        <p:txBody>
          <a:bodyPr wrap="square" anchor="t">
            <a:normAutofit/>
          </a:bodyPr>
          <a:lstStyle/>
          <a:p>
            <a:r>
              <a:rPr lang="en-US" dirty="0"/>
              <a:t>Python Script Difficulties</a:t>
            </a:r>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a:xfrm>
            <a:off x="11252200" y="6315075"/>
            <a:ext cx="406400" cy="365125"/>
          </a:xfrm>
        </p:spPr>
        <p:txBody>
          <a:bodyPr anchor="ctr">
            <a:normAutofit/>
          </a:bodyPr>
          <a:lstStyle/>
          <a:p>
            <a:pPr>
              <a:spcAft>
                <a:spcPts val="600"/>
              </a:spcAft>
            </a:pPr>
            <a:fld id="{C263D6C4-4840-40CC-AC84-17E24B3B7BDE}" type="slidenum">
              <a:rPr lang="en-US" smtClean="0"/>
              <a:pPr>
                <a:spcAft>
                  <a:spcPts val="600"/>
                </a:spcAft>
              </a:pPr>
              <a:t>15</a:t>
            </a:fld>
            <a:endParaRPr lang="en-US"/>
          </a:p>
        </p:txBody>
      </p:sp>
      <p:sp>
        <p:nvSpPr>
          <p:cNvPr id="10" name="Text Placeholder 9">
            <a:extLst>
              <a:ext uri="{FF2B5EF4-FFF2-40B4-BE49-F238E27FC236}">
                <a16:creationId xmlns:a16="http://schemas.microsoft.com/office/drawing/2014/main" id="{EF2BC084-E6DB-4DE7-B309-042A85EBA700}"/>
              </a:ext>
            </a:extLst>
          </p:cNvPr>
          <p:cNvSpPr>
            <a:spLocks noGrp="1"/>
          </p:cNvSpPr>
          <p:nvPr>
            <p:ph idx="1"/>
          </p:nvPr>
        </p:nvSpPr>
        <p:spPr>
          <a:xfrm>
            <a:off x="443365" y="1381739"/>
            <a:ext cx="11215235" cy="3678531"/>
          </a:xfrm>
        </p:spPr>
        <p:txBody>
          <a:bodyPr>
            <a:normAutofit lnSpcReduction="10000"/>
          </a:bodyPr>
          <a:lstStyle/>
          <a:p>
            <a:r>
              <a:rPr lang="en-US" sz="1800" b="1" dirty="0"/>
              <a:t>Forgetting to type certain Syntax (Example: missed a </a:t>
            </a:r>
            <a:r>
              <a:rPr lang="en-US" sz="1800" b="1" dirty="0" err="1"/>
              <a:t>GetCount</a:t>
            </a:r>
            <a:r>
              <a:rPr lang="en-US" sz="1800" b="1" dirty="0"/>
              <a:t> block for Little Free Libraries, which in turn, returned the previous feature selection count of the Libraries feature selections).</a:t>
            </a:r>
          </a:p>
          <a:p>
            <a:r>
              <a:rPr lang="en-US" sz="1800" b="1" dirty="0"/>
              <a:t>JoinField was initially </a:t>
            </a:r>
            <a:r>
              <a:rPr lang="en-US" sz="1800" b="1" dirty="0" err="1"/>
              <a:t>AddJoin</a:t>
            </a:r>
            <a:r>
              <a:rPr lang="en-US" sz="1800" b="1" dirty="0"/>
              <a:t> Syntax, but I could not keep Field names from being concatenated. Found the JoinField syntax online which allowed for original field names of the join table to be brought in as normal.</a:t>
            </a:r>
          </a:p>
          <a:p>
            <a:r>
              <a:rPr lang="en-US" sz="1800" b="1" dirty="0"/>
              <a:t>Got stuck on Calculate Field code when trying to calculate Total Population of selected Census Block features.  I had to reach out to Professor Jennings who provided the proper Search Cursor syntax to calculate the population properly.</a:t>
            </a:r>
          </a:p>
          <a:p>
            <a:r>
              <a:rPr lang="en-US" sz="1800" b="1" dirty="0"/>
              <a:t>Improper indentation, which caused final map .pdf to be printed over itself for however many layers there were.</a:t>
            </a:r>
          </a:p>
          <a:p>
            <a:r>
              <a:rPr lang="en-US" sz="1800" b="1" dirty="0"/>
              <a:t>Could not initially include the World Imagery Layer.  The script kept bringing the entire map to 1.1 extent of the entire World Imagery. Had to remove it and use the Highway Layer for reference. – See Project Update Slide (Slide 14 for correction and implementation).</a:t>
            </a:r>
          </a:p>
        </p:txBody>
      </p:sp>
      <p:sp>
        <p:nvSpPr>
          <p:cNvPr id="5" name="Title 6">
            <a:extLst>
              <a:ext uri="{FF2B5EF4-FFF2-40B4-BE49-F238E27FC236}">
                <a16:creationId xmlns:a16="http://schemas.microsoft.com/office/drawing/2014/main" id="{2FF10D98-D018-4020-ABE0-96B2D9C3CCC2}"/>
              </a:ext>
            </a:extLst>
          </p:cNvPr>
          <p:cNvSpPr txBox="1">
            <a:spLocks/>
          </p:cNvSpPr>
          <p:nvPr/>
        </p:nvSpPr>
        <p:spPr>
          <a:xfrm>
            <a:off x="494202" y="5023165"/>
            <a:ext cx="11214100" cy="535531"/>
          </a:xfrm>
          <a:prstGeom prst="rect">
            <a:avLst/>
          </a:prstGeom>
        </p:spPr>
        <p:txBody>
          <a:bodyPr vert="horz" wrap="square" lIns="91440" tIns="45720" rIns="91440" bIns="45720" rtlCol="0" anchor="t">
            <a:normAutofit/>
          </a:bodyPr>
          <a:lstStyle>
            <a:lvl1pPr algn="l" defTabSz="914400" rtl="0" eaLnBrk="1" latinLnBrk="0" hangingPunct="1">
              <a:lnSpc>
                <a:spcPct val="90000"/>
              </a:lnSpc>
              <a:spcBef>
                <a:spcPct val="0"/>
              </a:spcBef>
              <a:buNone/>
              <a:defRPr lang="en-GB" sz="3200" b="1" kern="1200" spc="-70" baseline="0" dirty="0">
                <a:solidFill>
                  <a:schemeClr val="bg1"/>
                </a:solidFill>
                <a:latin typeface="+mj-lt"/>
                <a:ea typeface="+mj-ea"/>
                <a:cs typeface="+mj-cs"/>
              </a:defRPr>
            </a:lvl1pPr>
          </a:lstStyle>
          <a:p>
            <a:r>
              <a:rPr lang="en-US" dirty="0"/>
              <a:t>Python Script Resolutions</a:t>
            </a:r>
          </a:p>
        </p:txBody>
      </p:sp>
      <p:sp>
        <p:nvSpPr>
          <p:cNvPr id="6" name="Text Placeholder 9">
            <a:extLst>
              <a:ext uri="{FF2B5EF4-FFF2-40B4-BE49-F238E27FC236}">
                <a16:creationId xmlns:a16="http://schemas.microsoft.com/office/drawing/2014/main" id="{152C7B93-5224-48B9-BB44-302FD6DC86D1}"/>
              </a:ext>
            </a:extLst>
          </p:cNvPr>
          <p:cNvSpPr txBox="1">
            <a:spLocks/>
          </p:cNvSpPr>
          <p:nvPr/>
        </p:nvSpPr>
        <p:spPr>
          <a:xfrm>
            <a:off x="488382" y="5504158"/>
            <a:ext cx="11215235" cy="12162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t>Write a note in the script above each syntax section. When reviewing errors, I would read through the notes and verify that the syntax matched the description.</a:t>
            </a:r>
          </a:p>
          <a:p>
            <a:r>
              <a:rPr lang="en-US" sz="1800" b="1" dirty="0"/>
              <a:t>Removed or added indentations and ran script to look for changes in errors. That is how I was able to reverse the overprinting of the final .pdf map.</a:t>
            </a:r>
          </a:p>
        </p:txBody>
      </p:sp>
    </p:spTree>
    <p:extLst>
      <p:ext uri="{BB962C8B-B14F-4D97-AF65-F5344CB8AC3E}">
        <p14:creationId xmlns:p14="http://schemas.microsoft.com/office/powerpoint/2010/main" val="246676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44500" y="542925"/>
            <a:ext cx="11214100" cy="535531"/>
          </a:xfrm>
        </p:spPr>
        <p:txBody>
          <a:bodyPr wrap="square" anchor="t">
            <a:normAutofit/>
          </a:bodyPr>
          <a:lstStyle/>
          <a:p>
            <a:r>
              <a:rPr lang="en-US"/>
              <a:t>Python Script References</a:t>
            </a:r>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a:xfrm>
            <a:off x="11252200" y="6315075"/>
            <a:ext cx="406400" cy="365125"/>
          </a:xfrm>
        </p:spPr>
        <p:txBody>
          <a:bodyPr anchor="ctr">
            <a:normAutofit/>
          </a:bodyPr>
          <a:lstStyle/>
          <a:p>
            <a:pPr>
              <a:spcAft>
                <a:spcPts val="600"/>
              </a:spcAft>
            </a:pPr>
            <a:fld id="{C263D6C4-4840-40CC-AC84-17E24B3B7BDE}" type="slidenum">
              <a:rPr lang="en-US" smtClean="0"/>
              <a:pPr>
                <a:spcAft>
                  <a:spcPts val="600"/>
                </a:spcAft>
              </a:pPr>
              <a:t>16</a:t>
            </a:fld>
            <a:endParaRPr lang="en-US"/>
          </a:p>
        </p:txBody>
      </p:sp>
      <p:sp>
        <p:nvSpPr>
          <p:cNvPr id="10" name="Text Placeholder 9">
            <a:extLst>
              <a:ext uri="{FF2B5EF4-FFF2-40B4-BE49-F238E27FC236}">
                <a16:creationId xmlns:a16="http://schemas.microsoft.com/office/drawing/2014/main" id="{EF2BC084-E6DB-4DE7-B309-042A85EBA700}"/>
              </a:ext>
            </a:extLst>
          </p:cNvPr>
          <p:cNvSpPr>
            <a:spLocks noGrp="1"/>
          </p:cNvSpPr>
          <p:nvPr>
            <p:ph idx="1"/>
          </p:nvPr>
        </p:nvSpPr>
        <p:spPr>
          <a:xfrm>
            <a:off x="270935" y="1825625"/>
            <a:ext cx="11808178" cy="4351338"/>
          </a:xfrm>
        </p:spPr>
        <p:txBody>
          <a:bodyPr>
            <a:normAutofit/>
          </a:bodyPr>
          <a:lstStyle/>
          <a:p>
            <a:r>
              <a:rPr lang="en-US" sz="1800" b="1" dirty="0"/>
              <a:t>Query and Select by Attribute/Select by Location, Make Feature Class, and Copy Features portion references Query and Select personal assignment script from Query and Select assignment from Module 2 of GEOG375 Course.</a:t>
            </a:r>
            <a:endParaRPr lang="en-US" sz="1800" u="sng" dirty="0"/>
          </a:p>
          <a:p>
            <a:r>
              <a:rPr lang="en-US" sz="1800" b="1" dirty="0"/>
              <a:t>JoinField Syntax references from desktop.arcgis.com website. </a:t>
            </a:r>
            <a:r>
              <a:rPr lang="en-US" sz="1800" b="1" dirty="0">
                <a:hlinkClick r:id="rId2"/>
              </a:rPr>
              <a:t>https://desktop.arcgis.com/en/arcmap/latest/tools/data-management-toolbox/join-field.htm</a:t>
            </a:r>
            <a:endParaRPr lang="en-US" sz="1800" b="1" dirty="0"/>
          </a:p>
          <a:p>
            <a:r>
              <a:rPr lang="en-US" sz="1800" b="1" dirty="0"/>
              <a:t>Search Cursor Syntax for Total Population calculation provided by Professor Jennings.</a:t>
            </a:r>
          </a:p>
          <a:p>
            <a:r>
              <a:rPr lang="en-US" sz="1800" b="1" dirty="0"/>
              <a:t>Regional Free Book Access Map Production Script references </a:t>
            </a:r>
            <a:r>
              <a:rPr lang="en-US" sz="1800" b="1" dirty="0" err="1"/>
              <a:t>Map_Book_Production</a:t>
            </a:r>
            <a:r>
              <a:rPr lang="en-US" sz="1800" b="1" dirty="0"/>
              <a:t> personal assignment script and Map_Book_Production_StumpCode_v3.py created by Professor Jennings from Module 4 of GEOG375 Course.</a:t>
            </a:r>
          </a:p>
          <a:p>
            <a:r>
              <a:rPr lang="en-US" sz="1800" b="1" dirty="0"/>
              <a:t>Except blocks used from previous assignments and stump codes provided my Professor Jennings. (Query and Select, Map Book Production, and Map_Book_Production_StumpCode_v3.py).</a:t>
            </a:r>
          </a:p>
        </p:txBody>
      </p:sp>
    </p:spTree>
    <p:extLst>
      <p:ext uri="{BB962C8B-B14F-4D97-AF65-F5344CB8AC3E}">
        <p14:creationId xmlns:p14="http://schemas.microsoft.com/office/powerpoint/2010/main" val="1702265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a:off x="5217242" y="4178806"/>
            <a:ext cx="4945598" cy="1243584"/>
          </a:xfrm>
        </p:spPr>
        <p:txBody>
          <a:bodyPr/>
          <a:lstStyle/>
          <a:p>
            <a:r>
              <a:rPr lang="en-US" sz="3200" dirty="0"/>
              <a:t>Thank You!</a:t>
            </a:r>
            <a:endParaRPr lang="en-GB" sz="3200" dirty="0"/>
          </a:p>
        </p:txBody>
      </p:sp>
      <p:sp>
        <p:nvSpPr>
          <p:cNvPr id="3" name="Subtitle 2">
            <a:extLst>
              <a:ext uri="{FF2B5EF4-FFF2-40B4-BE49-F238E27FC236}">
                <a16:creationId xmlns:a16="http://schemas.microsoft.com/office/drawing/2014/main" id="{691B94D1-3A2A-41DC-8688-488499F375A4}"/>
              </a:ext>
            </a:extLst>
          </p:cNvPr>
          <p:cNvSpPr txBox="1">
            <a:spLocks/>
          </p:cNvSpPr>
          <p:nvPr/>
        </p:nvSpPr>
        <p:spPr>
          <a:xfrm>
            <a:off x="5217242" y="5208615"/>
            <a:ext cx="4945598" cy="1480051"/>
          </a:xfrm>
          <a:prstGeom prst="rect">
            <a:avLst/>
          </a:prstGeom>
        </p:spPr>
        <p:txBody>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bg1"/>
                </a:solidFill>
                <a:latin typeface="+mj-lt"/>
              </a:rPr>
              <a:t>Martin Delgado</a:t>
            </a:r>
          </a:p>
          <a:p>
            <a:pPr marL="0" indent="0">
              <a:buFont typeface="Arial" panose="020B0604020202020204" pitchFamily="34" charset="0"/>
              <a:buNone/>
            </a:pPr>
            <a:r>
              <a:rPr lang="en-US" dirty="0">
                <a:solidFill>
                  <a:schemeClr val="bg1"/>
                </a:solidFill>
                <a:latin typeface="+mj-lt"/>
              </a:rPr>
              <a:t>Marty.Delgado@sbcglobal.net</a:t>
            </a:r>
          </a:p>
          <a:p>
            <a:pPr marL="0" indent="0">
              <a:buFont typeface="Arial" panose="020B0604020202020204" pitchFamily="34" charset="0"/>
              <a:buNone/>
            </a:pPr>
            <a:r>
              <a:rPr lang="en-US" dirty="0">
                <a:solidFill>
                  <a:schemeClr val="bg1"/>
                </a:solidFill>
                <a:latin typeface="+mj-lt"/>
              </a:rPr>
              <a:t>GEOG 375 – Spring 2021</a:t>
            </a:r>
          </a:p>
        </p:txBody>
      </p:sp>
      <p:sp>
        <p:nvSpPr>
          <p:cNvPr id="4" name="TextBox 3">
            <a:extLst>
              <a:ext uri="{FF2B5EF4-FFF2-40B4-BE49-F238E27FC236}">
                <a16:creationId xmlns:a16="http://schemas.microsoft.com/office/drawing/2014/main" id="{65A5538F-B455-4DBD-AE2C-05C94AEF64AA}"/>
              </a:ext>
            </a:extLst>
          </p:cNvPr>
          <p:cNvSpPr txBox="1"/>
          <p:nvPr/>
        </p:nvSpPr>
        <p:spPr>
          <a:xfrm>
            <a:off x="5217242" y="1188981"/>
            <a:ext cx="6741241" cy="3447098"/>
          </a:xfrm>
          <a:prstGeom prst="rect">
            <a:avLst/>
          </a:prstGeom>
          <a:noFill/>
        </p:spPr>
        <p:txBody>
          <a:bodyPr wrap="square" rtlCol="0">
            <a:spAutoFit/>
          </a:bodyPr>
          <a:lstStyle/>
          <a:p>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Creating this project and taking this course has been incredibly an enjoyable and a rewarding experience. I now have a great appreciation of the immense capabilities of what python code can be utilized for in the GIS field. At the beginning of this course, I was nervous that I would struggle to understand and accomplish the course basics, but Professor Jennings made it extremely easy to learn the essentials in order to be successful. In writing these python scripts and completing this project, I hope others will be able to take advantage of these regional free book access options.</a:t>
            </a:r>
          </a:p>
          <a:p>
            <a:endParaRPr lang="en-US" dirty="0">
              <a:solidFill>
                <a:schemeClr val="bg1"/>
              </a:solidFill>
            </a:endParaRPr>
          </a:p>
        </p:txBody>
      </p:sp>
    </p:spTree>
    <p:extLst>
      <p:ext uri="{BB962C8B-B14F-4D97-AF65-F5344CB8AC3E}">
        <p14:creationId xmlns:p14="http://schemas.microsoft.com/office/powerpoint/2010/main" val="429771863"/>
      </p:ext>
    </p:extLst>
  </p:cSld>
  <p:clrMapOvr>
    <a:masterClrMapping/>
  </p:clrMapOvr>
  <p:transition spd="slow">
    <p:wipe/>
  </p:transition>
</p:sld>
</file>

<file path=ppt/theme/theme1.xml><?xml version="1.0" encoding="utf-8"?>
<a:theme xmlns:a="http://schemas.openxmlformats.org/drawingml/2006/main" name="Office Theme">
  <a:themeElements>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6687569_Modern blue presentation_AAS_v5" id="{C7B59113-CD15-4341-96CA-86E715D5BE98}" vid="{5A8FDAEB-3DF3-4B3C-A708-49813F8D6F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757914-1161-4661-9696-421FD6935CDD}">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5B26E0C9-B2AA-42E6-97B6-E1B7D9EAF129}">
  <ds:schemaRefs>
    <ds:schemaRef ds:uri="http://schemas.microsoft.com/sharepoint/v3/contenttype/forms"/>
  </ds:schemaRefs>
</ds:datastoreItem>
</file>

<file path=customXml/itemProps3.xml><?xml version="1.0" encoding="utf-8"?>
<ds:datastoreItem xmlns:ds="http://schemas.openxmlformats.org/officeDocument/2006/customXml" ds:itemID="{4C103400-4A22-4E35-B588-4C4D42638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Modern blue presentation</Template>
  <TotalTime>1082</TotalTime>
  <Words>2047</Words>
  <Application>Microsoft Office PowerPoint</Application>
  <PresentationFormat>Widescreen</PresentationFormat>
  <Paragraphs>118</Paragraphs>
  <Slides>17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Trade Gothic LT Pro</vt:lpstr>
      <vt:lpstr>Trebuchet MS</vt:lpstr>
      <vt:lpstr>Office Theme</vt:lpstr>
      <vt:lpstr>Regional Free Book Access</vt:lpstr>
      <vt:lpstr>Purpose and Goal</vt:lpstr>
      <vt:lpstr>What is a Little Free Library?</vt:lpstr>
      <vt:lpstr>Data Used for Project</vt:lpstr>
      <vt:lpstr>Script #1: Select and Query Data Regarding Study Area</vt:lpstr>
      <vt:lpstr>Script #1: Select and Query cont. </vt:lpstr>
      <vt:lpstr>Script #1: Select and Query cont. </vt:lpstr>
      <vt:lpstr>Script #1: Select and Query Final </vt:lpstr>
      <vt:lpstr>PowerPoint Presentation</vt:lpstr>
      <vt:lpstr>PowerPoint Presentation</vt:lpstr>
      <vt:lpstr>Script #2: Create .pdf Map for Regional Free Book Access</vt:lpstr>
      <vt:lpstr>Script #2: Create .pdf Map cont.  </vt:lpstr>
      <vt:lpstr>Script #2: Create .pdf Map Final</vt:lpstr>
      <vt:lpstr>Project Update:  Web Imagery Included </vt:lpstr>
      <vt:lpstr>Python Script Difficulties</vt:lpstr>
      <vt:lpstr>Python Script 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Free Book Access</dc:title>
  <dc:creator>Martin Delgado</dc:creator>
  <cp:lastModifiedBy>Martin Delgado</cp:lastModifiedBy>
  <cp:revision>68</cp:revision>
  <dcterms:created xsi:type="dcterms:W3CDTF">2021-05-03T04:19:20Z</dcterms:created>
  <dcterms:modified xsi:type="dcterms:W3CDTF">2021-05-16T01:46:59Z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