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70" r:id="rId6"/>
    <p:sldId id="266" r:id="rId7"/>
    <p:sldId id="262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95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43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1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1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78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79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0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5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18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5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09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9076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15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7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59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53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6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01A9BF-54A4-4150-ADA4-3B2572B79A4D}" type="datetimeFigureOut">
              <a:rPr lang="en-US" smtClean="0"/>
              <a:t>2019-05-19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E62F4-607A-44F2-B512-08C754817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095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bg2">
                <a:tint val="97000"/>
                <a:hueMod val="92000"/>
                <a:satMod val="169000"/>
                <a:lumMod val="164000"/>
              </a:schemeClr>
            </a:gs>
            <a:gs pos="88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687295"/>
            <a:ext cx="1069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HEATING AND COOLING DEGREE DAYS</a:t>
            </a:r>
          </a:p>
          <a:p>
            <a:pPr algn="ctr"/>
            <a:r>
              <a:rPr lang="en-US" sz="4400" dirty="0"/>
              <a:t>DATA PRODUCTION WITH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13094" y="3724835"/>
            <a:ext cx="4155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BY: TED DANG</a:t>
            </a:r>
          </a:p>
          <a:p>
            <a:pPr algn="ctr"/>
            <a:r>
              <a:rPr lang="en-US" dirty="0"/>
              <a:t>GEOG 375</a:t>
            </a:r>
          </a:p>
        </p:txBody>
      </p:sp>
    </p:spTree>
    <p:extLst>
      <p:ext uri="{BB962C8B-B14F-4D97-AF65-F5344CB8AC3E}">
        <p14:creationId xmlns:p14="http://schemas.microsoft.com/office/powerpoint/2010/main" val="97152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4967" y="108356"/>
            <a:ext cx="7373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DATA COLLECTION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37231" y="2039813"/>
            <a:ext cx="413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from over 500 weather stations are used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46024" y="4571355"/>
            <a:ext cx="3470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Produced thematic layer has to be larger so smaller state boundary can be clipped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834D70-6353-4639-A638-7D3FB42F3CEF}"/>
              </a:ext>
            </a:extLst>
          </p:cNvPr>
          <p:cNvSpPr txBox="1"/>
          <p:nvPr/>
        </p:nvSpPr>
        <p:spPr>
          <a:xfrm>
            <a:off x="7737231" y="3028585"/>
            <a:ext cx="347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interpolation purpose, weather stations up to 50 miles outside of California are included.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987" y="1145125"/>
            <a:ext cx="6444529" cy="54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99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91753" y="1524000"/>
            <a:ext cx="46188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Accessed daily maximum and minimum temperature data from from NOAA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Calculated average temperature as (max temp + min temp)/2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Saved as csv file with date attribute in </a:t>
            </a:r>
            <a:r>
              <a:rPr lang="en-US" dirty="0" err="1"/>
              <a:t>yyyy</a:t>
            </a:r>
            <a:r>
              <a:rPr lang="en-US" dirty="0"/>
              <a:t>-mm-dd format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74967" y="108356"/>
            <a:ext cx="7373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DATA INPUT FILE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45D93F-6CEC-4588-8815-999762421BD1}"/>
              </a:ext>
            </a:extLst>
          </p:cNvPr>
          <p:cNvSpPr/>
          <p:nvPr/>
        </p:nvSpPr>
        <p:spPr>
          <a:xfrm>
            <a:off x="889000" y="1524000"/>
            <a:ext cx="6096000" cy="4524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ID,date,LAT,LON,year,avg</a:t>
            </a:r>
          </a:p>
          <a:p>
            <a:r>
              <a:rPr lang="en-US" dirty="0"/>
              <a:t>USC00020100,1985-01-01,34.2281,-113.5778,1985,49.55</a:t>
            </a:r>
          </a:p>
          <a:p>
            <a:r>
              <a:rPr lang="en-US" dirty="0"/>
              <a:t>USC00020949,1985-01-01,33.9431,-114.0242,1985,47.57</a:t>
            </a:r>
          </a:p>
          <a:p>
            <a:r>
              <a:rPr lang="en-US" dirty="0"/>
              <a:t>USC00021050,1985-01-01,35.1411,-114.5686,1985,53.96</a:t>
            </a:r>
          </a:p>
          <a:p>
            <a:r>
              <a:rPr lang="en-US" dirty="0"/>
              <a:t>USC00022790,1985-01-01,33.6133,-114.4706,1985,54.95</a:t>
            </a:r>
          </a:p>
          <a:p>
            <a:r>
              <a:rPr lang="en-US" dirty="0"/>
              <a:t>USC00024645,1985-01-01,35.2,-114.0167,1985,41</a:t>
            </a:r>
          </a:p>
          <a:p>
            <a:r>
              <a:rPr lang="en-US" dirty="0"/>
              <a:t>USC00024702,1985-01-01,33.2742,-113.9653,1985,50.99</a:t>
            </a:r>
          </a:p>
          <a:p>
            <a:r>
              <a:rPr lang="en-US" dirty="0"/>
              <a:t>USC00024759,1985-01-01,34.45,-114.3667,1985,55.49</a:t>
            </a:r>
          </a:p>
          <a:p>
            <a:r>
              <a:rPr lang="en-US" dirty="0"/>
              <a:t>USC00028396,1985-01-01,32.7225,-113.9192,1985,51.44</a:t>
            </a:r>
          </a:p>
          <a:p>
            <a:r>
              <a:rPr lang="en-US" dirty="0"/>
              <a:t>USC00029309,1985-01-01,34.7056,-113.6125,1985,48.56</a:t>
            </a:r>
          </a:p>
          <a:p>
            <a:r>
              <a:rPr lang="en-US" dirty="0"/>
              <a:t>USC00029376,1985-01-01,35.8686,-114.6611,1985,50</a:t>
            </a:r>
          </a:p>
          <a:p>
            <a:r>
              <a:rPr lang="en-US" dirty="0"/>
              <a:t>USC00029645,1985-01-01,34.8775,-114.1344,1985,45.05</a:t>
            </a:r>
          </a:p>
          <a:p>
            <a:r>
              <a:rPr lang="en-US" dirty="0"/>
              <a:t>USC00029652,1985-01-01,32.6114,-114.635,1985,51.98</a:t>
            </a:r>
          </a:p>
          <a:p>
            <a:r>
              <a:rPr lang="en-US" dirty="0"/>
              <a:t>USC00029657,1985-01-01,32.7167,-114.7167,1985,51.98</a:t>
            </a:r>
          </a:p>
          <a:p>
            <a:r>
              <a:rPr lang="en-US" dirty="0"/>
              <a:t>USC00040136,1985-01-01,32.8358,-116.7775,1985,51.44</a:t>
            </a:r>
          </a:p>
          <a:p>
            <a:r>
              <a:rPr lang="en-US" dirty="0"/>
              <a:t>USC00040161,1985-01-01,41.49,-120.5436,1985,17.51</a:t>
            </a:r>
          </a:p>
        </p:txBody>
      </p:sp>
    </p:spTree>
    <p:extLst>
      <p:ext uri="{BB962C8B-B14F-4D97-AF65-F5344CB8AC3E}">
        <p14:creationId xmlns:p14="http://schemas.microsoft.com/office/powerpoint/2010/main" val="3383154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74967" y="108356"/>
            <a:ext cx="7373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DATA COLLECTION &amp; CREATION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6725" y="4899763"/>
            <a:ext cx="3119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Local variable assignments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24738" y="2174631"/>
            <a:ext cx="2170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Script set up with appropriate imports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9B1C45-AB43-4212-826B-59A6B04E7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57" y="1744671"/>
            <a:ext cx="4810125" cy="1857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23B548-BFC0-4977-9CC0-E435720DD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967" y="4466078"/>
            <a:ext cx="4229100" cy="1790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1383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74967" y="108356"/>
            <a:ext cx="7373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DATA COLLECTION &amp; CREATION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1034" y="3499028"/>
            <a:ext cx="3119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Raster Calculator to accumulate values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92938" y="1969546"/>
            <a:ext cx="318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Initializing raster_hdd with zero values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B5C981-5526-4138-9D9D-47E945281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530" y="2001760"/>
            <a:ext cx="3181350" cy="666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7E56CC-E7F1-466D-83EE-D77E0BC4A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530" y="3575104"/>
            <a:ext cx="5553075" cy="561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82580E-79C4-4493-A064-9E9EB4287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530" y="5175428"/>
            <a:ext cx="6086475" cy="742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34FCDB-8A1F-43B5-92E7-9E38FD52DCAF}"/>
              </a:ext>
            </a:extLst>
          </p:cNvPr>
          <p:cNvSpPr txBox="1"/>
          <p:nvPr/>
        </p:nvSpPr>
        <p:spPr>
          <a:xfrm>
            <a:off x="8342234" y="5118456"/>
            <a:ext cx="3119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raster_hdd </a:t>
            </a:r>
          </a:p>
          <a:p>
            <a:r>
              <a:rPr lang="en-US" dirty="0"/>
              <a:t>at end of loop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43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5602" y="374072"/>
            <a:ext cx="5447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u="sng" dirty="0"/>
              <a:t>SCRIPT RESULT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85391" y="1953853"/>
            <a:ext cx="3991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Displaying selected date attribute</a:t>
            </a:r>
          </a:p>
          <a:p>
            <a:r>
              <a:rPr lang="en-US" dirty="0" smtClean="0"/>
              <a:t>and number of records read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122" y="1208463"/>
            <a:ext cx="3762375" cy="5372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923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54773" y="351762"/>
            <a:ext cx="451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FINAL OUTPUT: HDD AS A SURFACE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152" y="964842"/>
            <a:ext cx="6124755" cy="5542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0809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8452</TotalTime>
  <Words>188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Caltrans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Edmonson, William@DOT</dc:creator>
  <cp:lastModifiedBy>Dang, Ted@Energy</cp:lastModifiedBy>
  <cp:revision>36</cp:revision>
  <cp:lastPrinted>2019-05-17T23:36:46Z</cp:lastPrinted>
  <dcterms:created xsi:type="dcterms:W3CDTF">2016-05-02T16:21:18Z</dcterms:created>
  <dcterms:modified xsi:type="dcterms:W3CDTF">2019-05-19T22:43:13Z</dcterms:modified>
</cp:coreProperties>
</file>