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06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3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42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4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0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3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06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40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8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72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1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19677-E901-C949-99CA-0E2D357030B6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59DDC-A7D5-8B44-8B5A-5CD7EED9E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7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GEOG 375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Anna Bellini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216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1801" y="1815240"/>
            <a:ext cx="2245499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I found the player data on </a:t>
            </a:r>
            <a:r>
              <a:rPr lang="en-US" dirty="0" err="1" smtClean="0"/>
              <a:t>nhl.com</a:t>
            </a:r>
            <a:r>
              <a:rPr lang="en-US" dirty="0" smtClean="0"/>
              <a:t> and then used Google Maps to get the Latitude and Longitude in decimal degrees for their hometown</a:t>
            </a:r>
            <a:endParaRPr lang="en-US" dirty="0"/>
          </a:p>
        </p:txBody>
      </p:sp>
      <p:pic>
        <p:nvPicPr>
          <p:cNvPr id="4" name="Picture 3" descr="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6701801" cy="473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3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in </a:t>
            </a:r>
            <a:r>
              <a:rPr lang="en-US" dirty="0" err="1" smtClean="0"/>
              <a:t>ArcMap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788" y="1417638"/>
            <a:ext cx="1887311" cy="506184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 imported a general country map into my map document and added the Excel table to my map document and created a </a:t>
            </a:r>
            <a:r>
              <a:rPr lang="en-US" dirty="0" err="1" smtClean="0"/>
              <a:t>shapefile</a:t>
            </a:r>
            <a:r>
              <a:rPr lang="en-US" dirty="0" smtClean="0"/>
              <a:t> from it. I made a note of the text element labels and the X position of the </a:t>
            </a:r>
            <a:r>
              <a:rPr lang="en-US" dirty="0"/>
              <a:t>M</a:t>
            </a:r>
            <a:r>
              <a:rPr lang="en-US" dirty="0" smtClean="0"/>
              <a:t>ap Title</a:t>
            </a:r>
            <a:endParaRPr lang="en-US" dirty="0"/>
          </a:p>
        </p:txBody>
      </p:sp>
      <p:pic>
        <p:nvPicPr>
          <p:cNvPr id="4" name="Picture 3" descr="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099" y="1139607"/>
            <a:ext cx="7052901" cy="555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36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8" b="25791"/>
          <a:stretch/>
        </p:blipFill>
        <p:spPr>
          <a:xfrm>
            <a:off x="797785" y="2067574"/>
            <a:ext cx="7666994" cy="3369985"/>
          </a:xfrm>
        </p:spPr>
      </p:pic>
      <p:sp>
        <p:nvSpPr>
          <p:cNvPr id="5" name="TextBox 4"/>
          <p:cNvSpPr txBox="1"/>
          <p:nvPr/>
        </p:nvSpPr>
        <p:spPr>
          <a:xfrm>
            <a:off x="797785" y="325602"/>
            <a:ext cx="7847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 accessed the path to my  map document and listed the data frames and layers in the map document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183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4070"/>
            <a:ext cx="8229600" cy="214422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I looped the layers and used “</a:t>
            </a:r>
            <a:r>
              <a:rPr lang="en-US" dirty="0" err="1" smtClean="0"/>
              <a:t>longname</a:t>
            </a:r>
            <a:r>
              <a:rPr lang="en-US" dirty="0" smtClean="0"/>
              <a:t>” to be able to use my group Hockey layer. I then began a search cursor with a definition query on the Team field in my defined table</a:t>
            </a:r>
            <a:endParaRPr lang="en-US" dirty="0"/>
          </a:p>
        </p:txBody>
      </p:sp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36" y="2458297"/>
            <a:ext cx="7819029" cy="384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48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Then I used the </a:t>
            </a:r>
            <a:r>
              <a:rPr lang="en-US" sz="2400" dirty="0" err="1" smtClean="0"/>
              <a:t>tElements</a:t>
            </a:r>
            <a:r>
              <a:rPr lang="en-US" sz="2400" dirty="0" smtClean="0"/>
              <a:t> variable for my Text Elements and formatted the text elements that I </a:t>
            </a:r>
            <a:r>
              <a:rPr lang="en-US" sz="2400" dirty="0" err="1" smtClean="0"/>
              <a:t>definied</a:t>
            </a:r>
            <a:r>
              <a:rPr lang="en-US" sz="2400" dirty="0" smtClean="0"/>
              <a:t> in </a:t>
            </a:r>
            <a:r>
              <a:rPr lang="en-US" sz="2400" dirty="0" err="1" smtClean="0"/>
              <a:t>ArcMap</a:t>
            </a:r>
            <a:r>
              <a:rPr lang="en-US" sz="2400" dirty="0" smtClean="0"/>
              <a:t>. Position X was difficult for me to find, but through trial and error I decided on 4</a:t>
            </a:r>
            <a:endParaRPr lang="en-US" sz="2400" dirty="0"/>
          </a:p>
        </p:txBody>
      </p:sp>
      <p:pic>
        <p:nvPicPr>
          <p:cNvPr id="4" name="Content Placeholder 3" descr="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r="792"/>
          <a:stretch>
            <a:fillRect/>
          </a:stretch>
        </p:blipFill>
        <p:spPr>
          <a:xfrm>
            <a:off x="457200" y="1632761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664292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1983"/>
            <a:ext cx="8229600" cy="172094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I then looked to see if the </a:t>
            </a:r>
            <a:r>
              <a:rPr lang="en-US" dirty="0" err="1" smtClean="0"/>
              <a:t>pdf</a:t>
            </a:r>
            <a:r>
              <a:rPr lang="en-US" dirty="0" smtClean="0"/>
              <a:t> of the maps existed. If it did exist I deleted it and then used export to </a:t>
            </a:r>
            <a:r>
              <a:rPr lang="en-US" dirty="0" err="1" smtClean="0"/>
              <a:t>pdf</a:t>
            </a:r>
            <a:r>
              <a:rPr lang="en-US" dirty="0" smtClean="0"/>
              <a:t> to create a new one</a:t>
            </a:r>
            <a:endParaRPr lang="en-US" dirty="0"/>
          </a:p>
        </p:txBody>
      </p:sp>
      <p:pic>
        <p:nvPicPr>
          <p:cNvPr id="4" name="Picture 3" descr="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62927"/>
            <a:ext cx="8262874" cy="260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64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Finished Product</a:t>
            </a:r>
            <a:endParaRPr lang="en-US" dirty="0"/>
          </a:p>
        </p:txBody>
      </p:sp>
      <p:pic>
        <p:nvPicPr>
          <p:cNvPr id="6" name="Picture 5" descr="Screen Shot 2019-05-19 at 2.53.4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381" y="1946609"/>
            <a:ext cx="4710619" cy="3690381"/>
          </a:xfrm>
          <a:prstGeom prst="rect">
            <a:avLst/>
          </a:prstGeom>
        </p:spPr>
      </p:pic>
      <p:pic>
        <p:nvPicPr>
          <p:cNvPr id="7" name="Picture 6" descr="Screen Shot 2019-05-19 at 3.17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1295"/>
            <a:ext cx="4530016" cy="358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13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204</Words>
  <Application>Microsoft Macintosh PowerPoint</Application>
  <PresentationFormat>On-screen Show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GEOG 375</vt:lpstr>
      <vt:lpstr>Creating Data</vt:lpstr>
      <vt:lpstr>Formatting in ArcMap</vt:lpstr>
      <vt:lpstr>PowerPoint Presentation</vt:lpstr>
      <vt:lpstr>PowerPoint Presentation</vt:lpstr>
      <vt:lpstr>Then I used the tElements variable for my Text Elements and formatted the text elements that I definied in ArcMap. Position X was difficult for me to find, but through trial and error I decided on 4</vt:lpstr>
      <vt:lpstr>PowerPoint Presentation</vt:lpstr>
      <vt:lpstr>Finished Product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 375</dc:title>
  <dc:creator>Anna Bellini</dc:creator>
  <cp:lastModifiedBy>Anna Bellini</cp:lastModifiedBy>
  <cp:revision>6</cp:revision>
  <dcterms:created xsi:type="dcterms:W3CDTF">2019-05-19T21:16:15Z</dcterms:created>
  <dcterms:modified xsi:type="dcterms:W3CDTF">2019-05-19T22:19:35Z</dcterms:modified>
</cp:coreProperties>
</file>