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4" r:id="rId8"/>
    <p:sldId id="261" r:id="rId9"/>
    <p:sldId id="263" r:id="rId10"/>
    <p:sldId id="262" r:id="rId11"/>
    <p:sldId id="266" r:id="rId12"/>
    <p:sldId id="267" r:id="rId13"/>
    <p:sldId id="271" r:id="rId14"/>
    <p:sldId id="268" r:id="rId15"/>
    <p:sldId id="269" r:id="rId16"/>
    <p:sldId id="270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0F667-8D5F-4A94-90A4-5A0989BA55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/>
              <a:t>Sensor Comparison</a:t>
            </a:r>
            <a:br>
              <a:rPr lang="en-US" sz="6600" dirty="0"/>
            </a:br>
            <a:r>
              <a:rPr lang="en-US" sz="6600" dirty="0"/>
              <a:t>NDVI Classification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E63796-5FC4-4DC0-B0A6-694F9C68CB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GEOG 342, FALL 2019</a:t>
            </a:r>
          </a:p>
        </p:txBody>
      </p:sp>
    </p:spTree>
    <p:extLst>
      <p:ext uri="{BB962C8B-B14F-4D97-AF65-F5344CB8AC3E}">
        <p14:creationId xmlns:p14="http://schemas.microsoft.com/office/powerpoint/2010/main" val="714936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F4A56-4C8E-406D-8F05-DDECC471E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Sensors/Data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75475-40D4-4C3D-8CD9-5DEE3A413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There are many sources for multispectral remotely sensed data</a:t>
            </a:r>
          </a:p>
          <a:p>
            <a:r>
              <a:rPr lang="en-US" sz="2400" dirty="0"/>
              <a:t>Compare adequacy of sensors for Morrison Creek area analysis</a:t>
            </a:r>
          </a:p>
          <a:p>
            <a:r>
              <a:rPr lang="en-US" sz="2400" dirty="0"/>
              <a:t>Run unsupervised classification on NDVI layers produced from Landsat, SPOT, and NAIP imagery</a:t>
            </a:r>
          </a:p>
        </p:txBody>
      </p:sp>
    </p:spTree>
    <p:extLst>
      <p:ext uri="{BB962C8B-B14F-4D97-AF65-F5344CB8AC3E}">
        <p14:creationId xmlns:p14="http://schemas.microsoft.com/office/powerpoint/2010/main" val="2492490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286C0-7552-4F1F-B335-AF8F01145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A5B45-AEE5-41B1-911D-258DC17F1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088776"/>
            <a:ext cx="9601200" cy="3590365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Earth Explorer</a:t>
            </a:r>
          </a:p>
          <a:p>
            <a:pPr lvl="1"/>
            <a:r>
              <a:rPr lang="en-US" sz="2400" dirty="0"/>
              <a:t>Government Sponsored: </a:t>
            </a:r>
            <a:r>
              <a:rPr lang="en-US" sz="2400" b="1" dirty="0"/>
              <a:t>Landsat 4-8 Analysis Ready</a:t>
            </a:r>
            <a:r>
              <a:rPr lang="en-US" sz="2400" dirty="0"/>
              <a:t>, Surface Reflectance data set – JULY 2019</a:t>
            </a:r>
          </a:p>
          <a:p>
            <a:pPr lvl="1"/>
            <a:r>
              <a:rPr lang="en-US" sz="2400" dirty="0"/>
              <a:t>30m Resolution</a:t>
            </a:r>
          </a:p>
          <a:p>
            <a:pPr lvl="1"/>
            <a:r>
              <a:rPr lang="en-US" sz="2400" dirty="0"/>
              <a:t>Commercial: </a:t>
            </a:r>
            <a:r>
              <a:rPr lang="en-US" sz="2400" b="1" dirty="0"/>
              <a:t>SPOT (1986-1998) </a:t>
            </a:r>
            <a:r>
              <a:rPr lang="en-US" sz="2400" dirty="0"/>
              <a:t>– JULY 1986</a:t>
            </a:r>
          </a:p>
          <a:p>
            <a:pPr lvl="1"/>
            <a:r>
              <a:rPr lang="en-US" sz="2400" dirty="0"/>
              <a:t>20m Resolution</a:t>
            </a:r>
          </a:p>
          <a:p>
            <a:r>
              <a:rPr lang="en-US" sz="2400" dirty="0"/>
              <a:t>ArcGIS Online</a:t>
            </a:r>
          </a:p>
          <a:p>
            <a:pPr lvl="1"/>
            <a:r>
              <a:rPr lang="en-US" sz="2400" b="1" dirty="0"/>
              <a:t>USA NAIP Imagery </a:t>
            </a:r>
            <a:r>
              <a:rPr lang="en-US" sz="2400" dirty="0"/>
              <a:t>– 2017</a:t>
            </a:r>
          </a:p>
          <a:p>
            <a:pPr lvl="1"/>
            <a:r>
              <a:rPr lang="en-US" sz="2400" dirty="0"/>
              <a:t>1m Resolution</a:t>
            </a:r>
          </a:p>
        </p:txBody>
      </p:sp>
    </p:spTree>
    <p:extLst>
      <p:ext uri="{BB962C8B-B14F-4D97-AF65-F5344CB8AC3E}">
        <p14:creationId xmlns:p14="http://schemas.microsoft.com/office/powerpoint/2010/main" val="1128093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1792C-4503-444D-B187-7450B931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A6BA4-8D8B-4BB9-B365-DF2760784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052918"/>
            <a:ext cx="9601200" cy="3814482"/>
          </a:xfrm>
        </p:spPr>
        <p:txBody>
          <a:bodyPr>
            <a:normAutofit/>
          </a:bodyPr>
          <a:lstStyle/>
          <a:p>
            <a:r>
              <a:rPr lang="en-US" sz="2400" dirty="0"/>
              <a:t>Finding Landsat Data</a:t>
            </a:r>
          </a:p>
          <a:p>
            <a:pPr lvl="1"/>
            <a:r>
              <a:rPr lang="en-US" sz="2400" dirty="0"/>
              <a:t>Cloud Cover</a:t>
            </a:r>
          </a:p>
          <a:p>
            <a:pPr lvl="1"/>
            <a:r>
              <a:rPr lang="en-US" sz="2400" dirty="0"/>
              <a:t>No Coverage Stripes</a:t>
            </a:r>
          </a:p>
          <a:p>
            <a:pPr lvl="1"/>
            <a:r>
              <a:rPr lang="en-US" sz="2400" dirty="0"/>
              <a:t>Need to compose bands into new raster</a:t>
            </a:r>
          </a:p>
          <a:p>
            <a:r>
              <a:rPr lang="en-US" sz="2400" dirty="0"/>
              <a:t>SPOT</a:t>
            </a:r>
          </a:p>
          <a:p>
            <a:pPr lvl="1"/>
            <a:r>
              <a:rPr lang="en-US" sz="2400" dirty="0"/>
              <a:t>Ended in the 1990’s, limited datasets</a:t>
            </a:r>
          </a:p>
          <a:p>
            <a:r>
              <a:rPr lang="en-US" sz="2400" dirty="0"/>
              <a:t>NAIP</a:t>
            </a:r>
          </a:p>
          <a:p>
            <a:pPr lvl="1"/>
            <a:r>
              <a:rPr lang="en-US" sz="2400" dirty="0"/>
              <a:t>Longer time to process due to larger size</a:t>
            </a:r>
          </a:p>
        </p:txBody>
      </p:sp>
    </p:spTree>
    <p:extLst>
      <p:ext uri="{BB962C8B-B14F-4D97-AF65-F5344CB8AC3E}">
        <p14:creationId xmlns:p14="http://schemas.microsoft.com/office/powerpoint/2010/main" val="536862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367055-DBB0-4B83-9DAF-F0E0FCA07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287906"/>
            <a:ext cx="10744200" cy="543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259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4432E-E5B7-4842-B703-84D3B632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NDVI Creation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A737AE-F525-4B1F-B631-B56BD9077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1909483"/>
            <a:ext cx="3086348" cy="3957918"/>
          </a:xfrm>
        </p:spPr>
        <p:txBody>
          <a:bodyPr/>
          <a:lstStyle/>
          <a:p>
            <a:r>
              <a:rPr lang="en-US" dirty="0"/>
              <a:t>SPOT only had three bands, already a composite from source download</a:t>
            </a:r>
          </a:p>
          <a:p>
            <a:r>
              <a:rPr lang="en-US" dirty="0"/>
              <a:t>Landsat needed to have bands 1-4 composited, used different Image Analysis NDVI settings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75AC5-AF1B-4265-A000-10DA0EE55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D67F048-7000-4A6E-A954-344A902D4C3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l="83815" t="10040" r="1" b="6785"/>
          <a:stretch/>
        </p:blipFill>
        <p:spPr>
          <a:xfrm>
            <a:off x="8839200" y="343453"/>
            <a:ext cx="2223247" cy="60436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C659C6-E46C-4123-BFFF-F882A537E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667" y="2171700"/>
            <a:ext cx="3309378" cy="2779272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2702212-DD26-4BFE-9966-59CE1FD75E03}"/>
              </a:ext>
            </a:extLst>
          </p:cNvPr>
          <p:cNvCxnSpPr/>
          <p:nvPr/>
        </p:nvCxnSpPr>
        <p:spPr>
          <a:xfrm flipV="1">
            <a:off x="8274423" y="4582042"/>
            <a:ext cx="1267806" cy="132005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CD5F93F-2165-4FD2-8AF8-0E106559DDF3}"/>
              </a:ext>
            </a:extLst>
          </p:cNvPr>
          <p:cNvSpPr txBox="1"/>
          <p:nvPr/>
        </p:nvSpPr>
        <p:spPr>
          <a:xfrm>
            <a:off x="7494495" y="5775251"/>
            <a:ext cx="1192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NDVI</a:t>
            </a:r>
          </a:p>
        </p:txBody>
      </p:sp>
    </p:spTree>
    <p:extLst>
      <p:ext uri="{BB962C8B-B14F-4D97-AF65-F5344CB8AC3E}">
        <p14:creationId xmlns:p14="http://schemas.microsoft.com/office/powerpoint/2010/main" val="683838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17925-E57A-45DB-B901-D60161B35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Normalized Difference Vegetation index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CA3D7-4001-45CE-B50B-EA873D739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191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89F19A9A-2B53-4D0C-AA44-52AFA5832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E5BA3E3D-5E28-4F19-A88A-953259447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7FA2ADBE-D009-4B7B-9079-7F48937F1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883D398-83D9-4996-90D3-7A737CE5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544" y="1649691"/>
            <a:ext cx="2611225" cy="22369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cap="all"/>
              <a:t>NAIP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2921618-8191-4258-8E43-EAAF15A6FB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124" t="17361" r="29110" b="16250"/>
          <a:stretch/>
        </p:blipFill>
        <p:spPr>
          <a:xfrm>
            <a:off x="4139031" y="1095374"/>
            <a:ext cx="7738645" cy="527685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20123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89F19A9A-2B53-4D0C-AA44-52AFA5832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E5BA3E3D-5E28-4F19-A88A-953259447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7FA2ADBE-D009-4B7B-9079-7F48937F1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8D2CFD1-081B-4CD2-838B-58F672C0C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544" y="1649691"/>
            <a:ext cx="2611225" cy="22369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cap="all" dirty="0"/>
              <a:t>SPOT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E25405E-B039-4C66-88C9-83A77F0DD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926" t="17361" r="28841" b="16667"/>
          <a:stretch/>
        </p:blipFill>
        <p:spPr>
          <a:xfrm>
            <a:off x="4028526" y="990599"/>
            <a:ext cx="7896705" cy="530542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21899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9F19A9A-2B53-4D0C-AA44-52AFA5832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E5BA3E3D-5E28-4F19-A88A-953259447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7FA2ADBE-D009-4B7B-9079-7F48937F1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8D2CFD1-081B-4CD2-838B-58F672C0C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544" y="1649691"/>
            <a:ext cx="2611225" cy="22369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cap="all"/>
              <a:t>Landsat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94FABB-50FE-4B99-BA4F-CB3985EDA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349" t="15032" r="26907" b="15345"/>
          <a:stretch/>
        </p:blipFill>
        <p:spPr>
          <a:xfrm>
            <a:off x="4311571" y="1019175"/>
            <a:ext cx="7658157" cy="51054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06353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DFC2F-E34C-4753-AA5B-3E7A46015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Classification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7A408F-9867-4268-BF51-917251CFEB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ISO Cluster</a:t>
            </a:r>
          </a:p>
        </p:txBody>
      </p:sp>
    </p:spTree>
    <p:extLst>
      <p:ext uri="{BB962C8B-B14F-4D97-AF65-F5344CB8AC3E}">
        <p14:creationId xmlns:p14="http://schemas.microsoft.com/office/powerpoint/2010/main" val="3890869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8A65C-23FC-4D69-B39B-F358ED899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Same Settings…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81B740-52AB-491E-805F-23149B9260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7492" y="2086737"/>
            <a:ext cx="5925608" cy="426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8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E4C04-4C63-4C76-843D-6964EB8481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Different Results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8D4FAB-A083-4EF3-A3A3-1F1018BA3B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71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89F19A9A-2B53-4D0C-AA44-52AFA5832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E5BA3E3D-5E28-4F19-A88A-953259447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7FA2ADBE-D009-4B7B-9079-7F48937F1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883D398-83D9-4996-90D3-7A737CE5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544" y="1649691"/>
            <a:ext cx="2611225" cy="22369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cap="all"/>
              <a:t>NAIP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69FD391-2F8A-456B-8530-9ED7BA5BD2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338" t="15555" r="28233" b="11139"/>
          <a:stretch/>
        </p:blipFill>
        <p:spPr>
          <a:xfrm>
            <a:off x="4176919" y="744469"/>
            <a:ext cx="7786482" cy="545782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02007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9F19A9A-2B53-4D0C-AA44-52AFA5832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E5BA3E3D-5E28-4F19-A88A-953259447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7FA2ADBE-D009-4B7B-9079-7F48937F1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8D2CFD1-081B-4CD2-838B-58F672C0C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544" y="1649691"/>
            <a:ext cx="2611225" cy="22369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cap="all" dirty="0"/>
              <a:t>SPOT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F6A153-D499-4D2E-AA78-B75FF0D9CD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151" t="17223" r="29156" b="11137"/>
          <a:stretch/>
        </p:blipFill>
        <p:spPr>
          <a:xfrm>
            <a:off x="4279769" y="744469"/>
            <a:ext cx="7767051" cy="539203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52087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89F19A9A-2B53-4D0C-AA44-52AFA5832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E5BA3E3D-5E28-4F19-A88A-953259447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7FA2ADBE-D009-4B7B-9079-7F48937F1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8D2CFD1-081B-4CD2-838B-58F672C0C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544" y="1649691"/>
            <a:ext cx="2611225" cy="22369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cap="all"/>
              <a:t>Landsat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36C0F02-22D0-4A4C-971B-9F0D6DCEB5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931" t="15474" r="28566" b="11452"/>
          <a:stretch/>
        </p:blipFill>
        <p:spPr>
          <a:xfrm>
            <a:off x="4279769" y="744469"/>
            <a:ext cx="7776045" cy="542599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89366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A3856-00B2-46E3-B433-368B66046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22E68-2884-4E3C-BBA3-5102B7F43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NAIP Imagery appropriate for the Morrison Creek Project, but larger study areas should consider using Landsat.</a:t>
            </a:r>
          </a:p>
          <a:p>
            <a:r>
              <a:rPr lang="en-US" sz="2400" dirty="0"/>
              <a:t>Raster Analysis or modeling will take much longer with NAIP. This could impact timelines for any proposed project.</a:t>
            </a:r>
          </a:p>
          <a:p>
            <a:r>
              <a:rPr lang="en-US" sz="2400" dirty="0"/>
              <a:t>Interesting how SPOT has smaller pixel size, but Landsat had better precision. Likely from improvements of technology from 1986 to 2019.</a:t>
            </a:r>
          </a:p>
          <a:p>
            <a:r>
              <a:rPr lang="en-US" sz="2400" dirty="0"/>
              <a:t>Also consider analyzing other sources for imagery.</a:t>
            </a:r>
          </a:p>
        </p:txBody>
      </p:sp>
    </p:spTree>
    <p:extLst>
      <p:ext uri="{BB962C8B-B14F-4D97-AF65-F5344CB8AC3E}">
        <p14:creationId xmlns:p14="http://schemas.microsoft.com/office/powerpoint/2010/main" val="4076529597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7391</TotalTime>
  <Words>240</Words>
  <Application>Microsoft Office PowerPoint</Application>
  <PresentationFormat>Widescreen</PresentationFormat>
  <Paragraphs>44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Franklin Gothic Book</vt:lpstr>
      <vt:lpstr>Crop</vt:lpstr>
      <vt:lpstr>Sensor Comparison NDVI Classification</vt:lpstr>
      <vt:lpstr>Comparing Sensors/Data Sources</vt:lpstr>
      <vt:lpstr>Sources</vt:lpstr>
      <vt:lpstr>Issues</vt:lpstr>
      <vt:lpstr>PowerPoint Presentation</vt:lpstr>
      <vt:lpstr>NDVI Creation</vt:lpstr>
      <vt:lpstr>Normalized Difference Vegetation index</vt:lpstr>
      <vt:lpstr>NAIP</vt:lpstr>
      <vt:lpstr>SPOT</vt:lpstr>
      <vt:lpstr>Landsat</vt:lpstr>
      <vt:lpstr>Unsupervised Classification</vt:lpstr>
      <vt:lpstr>Same Settings…</vt:lpstr>
      <vt:lpstr>Different Results</vt:lpstr>
      <vt:lpstr>NAIP</vt:lpstr>
      <vt:lpstr>SPOT</vt:lpstr>
      <vt:lpstr>Landsat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Sensor Comparison NDVI Classification</dc:title>
  <dc:creator>Lauren Ledesma</dc:creator>
  <cp:lastModifiedBy>Lauren Ledesma</cp:lastModifiedBy>
  <cp:revision>5</cp:revision>
  <dcterms:created xsi:type="dcterms:W3CDTF">2019-12-09T03:13:28Z</dcterms:created>
  <dcterms:modified xsi:type="dcterms:W3CDTF">2019-12-17T05:58:41Z</dcterms:modified>
</cp:coreProperties>
</file>