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8270-F74E-41C7-B208-7CA3301E7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AFDE1-C0F3-4653-96FF-149C47A6C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32A50-EE9D-427D-A5FF-9BB3B065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F2420-6307-4FE4-A914-36BA4018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2FD84-A82D-4576-85E4-73E8D00B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82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461B-3363-44BD-B5B2-DE5857A2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85166-DF3C-4FE8-8BEF-EB0813570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36F74-6AE5-49DD-96A1-CE15FC1E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D9748-66BD-4F40-8880-7C289DE99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DED83-0424-4066-BC92-234B5EE2D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1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0B569-63AE-49C0-88EF-DD37A17A2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4BD04-65B2-42F4-BC83-4A883C1F8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A8272-33D4-4F19-A2C1-C4C7EC6E2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93C83-7436-41E4-ADFB-87911D6B3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40E4C-B061-4B71-B139-8A4C3A4D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00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F5AA4-8ADA-4266-88F6-2152302B2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B3ACC-B4DA-4B77-99E1-67FECE369C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2F6A6-64BB-4043-924A-521028412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2D172-9420-4165-B9EB-C67ABCE44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C722B-838A-4B89-8DA7-B05503401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70E25-72B4-4D96-96A9-2144BA22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77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54388-7A3B-47BF-BE06-3B4AF4462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ED3E3-F387-482F-B08F-D763B38A6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39FEB-217A-48CC-814D-27B06D759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E9AF9-F889-40B6-B4AB-6F072AB5E6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B80DF3-E1D3-4CA5-8B45-E060BEFD3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714D6B-B95B-41F3-9E4E-6836F46FC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5646B4-2E79-4529-B1D9-EF11FEFE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59518D-51A5-4A31-B0AE-9F430E4B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D221-82D4-43EB-B664-86D2C48D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B971E3-E2F6-4282-AA7F-3F39F9E91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E3696-4786-4D8D-A831-62FC93CE6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93640-D537-4763-8CC1-60376DF4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6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71F4CA-3B86-41CD-882E-CCED8F70D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5C1372-0E03-410A-A967-C6A19F97C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23BF5-4A9B-474B-8D9C-2FE8BC2F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26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151E-5E59-4AEB-BE7A-C314C3781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9B420-8B9D-4EFF-8E35-3C393B89F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6E802-873A-4453-B48E-F26EC725A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F7F1B1-3DBF-4952-B285-D730FB141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B5EC7-5656-42C1-B9DA-993F988E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F9384-2E4B-4D88-A26E-D6DB65028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3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EF45B-BC15-4282-B778-AC055D442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9B4EC5-41EA-4EDD-8395-9DA8201CC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43C99-41DC-447A-8B88-E8930BE7F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B90BF-16F5-4687-8B67-825F136F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D654D-DEB5-471A-B8A0-B1558FC6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52211-F854-4164-B1AF-66F82757B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13714-6DB8-4980-B8F6-3672121BE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2FBF3-412D-44FA-B274-1520B6DDC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C538A-AB94-4E0E-992F-7EF3015A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E9E60-5AD6-4892-8F80-8FA4A5510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69E85-C637-477B-BBC2-57DEB747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036D2-78B7-43CE-86AA-502BBBE8A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703BE-317D-4CA5-B840-B43498528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00B13-A77F-4DE5-B913-8A0F8AA6B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05C2B-B75E-4B08-B526-8902DA44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B75BB-4CA3-4A2E-B7A4-991C6144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5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F8043D-6807-41FF-9A1B-ABB06F09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85A1F-3B86-43EB-978A-7520F1101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7611-F770-4D14-B746-9A05F6D1EE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6014-063C-4D66-8E74-4BF0CB9FC447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A9C6D-B43F-4D17-B9E4-A3058ED82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7BA3D-F128-4B94-A035-B373033FA0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6CF12-32EF-47B7-A1BA-57E6A6A4E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4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C4D25-3ECD-44C6-8965-536383101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 w="28575">
            <a:solidFill>
              <a:schemeClr val="tx1"/>
            </a:solidFill>
          </a:ln>
        </p:spPr>
        <p:txBody>
          <a:bodyPr anchor="ctr"/>
          <a:lstStyle/>
          <a:p>
            <a:r>
              <a:rPr lang="en-US" b="1" dirty="0"/>
              <a:t>DRONE IMAGERY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C0C40-4698-46EC-AF6B-09E9F9744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Supervised Land Classifications of Northern Bass Lake, El Dorado Hills, California</a:t>
            </a:r>
          </a:p>
          <a:p>
            <a:r>
              <a:rPr lang="en-US" i="1" dirty="0"/>
              <a:t>By: Mariko Falke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39C9C-D222-4446-8958-3E382C42224F}"/>
              </a:ext>
            </a:extLst>
          </p:cNvPr>
          <p:cNvSpPr txBox="1"/>
          <p:nvPr/>
        </p:nvSpPr>
        <p:spPr>
          <a:xfrm>
            <a:off x="1523999" y="6306532"/>
            <a:ext cx="9144000" cy="36933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dirty="0"/>
              <a:t>GEOG342 – Spring 2020 – Final Project			mariko.falke@gmail.com</a:t>
            </a:r>
          </a:p>
        </p:txBody>
      </p:sp>
    </p:spTree>
    <p:extLst>
      <p:ext uri="{BB962C8B-B14F-4D97-AF65-F5344CB8AC3E}">
        <p14:creationId xmlns:p14="http://schemas.microsoft.com/office/powerpoint/2010/main" val="1514043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Project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74191-8BB3-4058-97BD-D96FA435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Northern portion of Bass Lake located in El Dorado Hills, California.</a:t>
            </a:r>
          </a:p>
          <a:p>
            <a:r>
              <a:rPr lang="en-US" dirty="0"/>
              <a:t>Drone imagery collected on December 9, 2019. </a:t>
            </a:r>
          </a:p>
          <a:p>
            <a:r>
              <a:rPr lang="en-US" dirty="0"/>
              <a:t>Supervised land classification methods were applied. </a:t>
            </a:r>
          </a:p>
          <a:p>
            <a:r>
              <a:rPr lang="en-US" dirty="0"/>
              <a:t>Result: generally accurate after running reclassification of the data</a:t>
            </a:r>
          </a:p>
          <a:p>
            <a:pPr lvl="1"/>
            <a:r>
              <a:rPr lang="en-US" dirty="0"/>
              <a:t>highly dependent upon the experience of the analyst with the processing tools. </a:t>
            </a:r>
          </a:p>
        </p:txBody>
      </p:sp>
    </p:spTree>
    <p:extLst>
      <p:ext uri="{BB962C8B-B14F-4D97-AF65-F5344CB8AC3E}">
        <p14:creationId xmlns:p14="http://schemas.microsoft.com/office/powerpoint/2010/main" val="99680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Tasks and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74191-8BB3-4058-97BD-D96FA435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 Base Map ESRI Aerial Imagery</a:t>
            </a:r>
          </a:p>
          <a:p>
            <a:r>
              <a:rPr lang="en-US" dirty="0"/>
              <a:t>Import Drone Imagery</a:t>
            </a:r>
          </a:p>
          <a:p>
            <a:r>
              <a:rPr lang="en-US" dirty="0"/>
              <a:t>Segment Imagery</a:t>
            </a:r>
          </a:p>
          <a:p>
            <a:r>
              <a:rPr lang="en-US" dirty="0"/>
              <a:t>Configure Classification Wizard</a:t>
            </a:r>
          </a:p>
          <a:p>
            <a:r>
              <a:rPr lang="en-US" dirty="0"/>
              <a:t>Generate Classified Image</a:t>
            </a:r>
          </a:p>
          <a:p>
            <a:r>
              <a:rPr lang="en-US" dirty="0"/>
              <a:t>Image Reclassification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Import Base Map ESRI Aerial Imagery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989" y="1825625"/>
            <a:ext cx="6150022" cy="4351338"/>
          </a:xfrm>
        </p:spPr>
      </p:pic>
    </p:spTree>
    <p:extLst>
      <p:ext uri="{BB962C8B-B14F-4D97-AF65-F5344CB8AC3E}">
        <p14:creationId xmlns:p14="http://schemas.microsoft.com/office/powerpoint/2010/main" val="385517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Import Drone Imagery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9691" y="1901039"/>
            <a:ext cx="6134109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Black background needed to be removed upon importing imagery.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Mask – “No data”. (Symbology)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Projected into NAD 1983 </a:t>
            </a:r>
            <a:r>
              <a:rPr lang="en-US" dirty="0" err="1"/>
              <a:t>StatePlane</a:t>
            </a:r>
            <a:r>
              <a:rPr lang="en-US" dirty="0"/>
              <a:t> California II FIPS 0402 (US Feet)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Drone imagery taken on December 9, 2019, by GIS Specialist Greg Gallagher (LSA) overlain the ESRI </a:t>
            </a:r>
            <a:r>
              <a:rPr lang="en-US" dirty="0" err="1"/>
              <a:t>Basemap</a:t>
            </a:r>
            <a:r>
              <a:rPr lang="en-US" dirty="0"/>
              <a:t> Imagery</a:t>
            </a:r>
          </a:p>
        </p:txBody>
      </p:sp>
    </p:spTree>
    <p:extLst>
      <p:ext uri="{BB962C8B-B14F-4D97-AF65-F5344CB8AC3E}">
        <p14:creationId xmlns:p14="http://schemas.microsoft.com/office/powerpoint/2010/main" val="338926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Segment Imagery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9691" y="1908702"/>
            <a:ext cx="6134109" cy="433601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Classification tools and selected segmentation to segment the image before conducting image classifications</a:t>
            </a:r>
          </a:p>
        </p:txBody>
      </p:sp>
    </p:spTree>
    <p:extLst>
      <p:ext uri="{BB962C8B-B14F-4D97-AF65-F5344CB8AC3E}">
        <p14:creationId xmlns:p14="http://schemas.microsoft.com/office/powerpoint/2010/main" val="7153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Configure Classification Wizard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9691" y="2262682"/>
            <a:ext cx="6134109" cy="362805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“Supervised” Classification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“Object Based” Classification Type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“Use Default Schema” to select the NLCD2011 (National Land Cover Dataset 2011) Classification Schema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Segment Picker to select the Training Samples for each land classification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dirt roads as “Barren”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buildings and concrete areas as “Developed”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pine trees as “Evergreen”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desert shrub areas as “Shrubland”,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Bass Lake extended into areas that were wet adjacent to Bass Lake was designated as “Water”. </a:t>
            </a:r>
          </a:p>
        </p:txBody>
      </p:sp>
    </p:spTree>
    <p:extLst>
      <p:ext uri="{BB962C8B-B14F-4D97-AF65-F5344CB8AC3E}">
        <p14:creationId xmlns:p14="http://schemas.microsoft.com/office/powerpoint/2010/main" val="304536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Configure Classification Wizard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9691" y="2262682"/>
            <a:ext cx="6134109" cy="362805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Observations: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Selecting water bodies extended past observable water extent in imagery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Original background was included from importing the drone imagery</a:t>
            </a:r>
          </a:p>
        </p:txBody>
      </p:sp>
    </p:spTree>
    <p:extLst>
      <p:ext uri="{BB962C8B-B14F-4D97-AF65-F5344CB8AC3E}">
        <p14:creationId xmlns:p14="http://schemas.microsoft.com/office/powerpoint/2010/main" val="200343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Generate Classified Image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9691" y="2274481"/>
            <a:ext cx="6134109" cy="360445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previewing the classified image, I generated the classified image.</a:t>
            </a:r>
          </a:p>
          <a:p>
            <a:endParaRPr lang="en-US" dirty="0"/>
          </a:p>
          <a:p>
            <a:r>
              <a:rPr lang="en-US" dirty="0"/>
              <a:t>The image generated was not the same as the preview.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Baseball field which should be herbaceous is classified as “Deciduous Forest”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Water is partially classified as “Mixed Forest”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Dirt roadway should be classified as “Barren”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07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Image Reclassification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234" y="2274481"/>
            <a:ext cx="6097022" cy="360445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areas severely misclassified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“Reclassify within Region” to create polygons that reclassify the entirety of Bass Lake as water and the baseball field as herbaceous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Reclassified developed areas as barren in the eastern portion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Area near the pond (east of Bass Lake)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Water was identified much further than the extent of the pond based on the high resolution imagery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Reclassed the water as herbaceous since this area is somewhat grassy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0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Final Thoughts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234" y="2274481"/>
            <a:ext cx="6097022" cy="360445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Drone Imagery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Masking the background wasn’t useful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High-resolution imagery generates smaller pixels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Makes classifying pixels more tedious.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Shadows caused problems since it was observed as “no data”.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Season – collecting imagery during winter created more “water” areas since there was observable water on the ground surface.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59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6C5-91E4-4743-97F5-DCF8196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Final Thoughts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1BD8C4-8DAD-4BE1-BF45-54991A62E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234" y="2274481"/>
            <a:ext cx="6097022" cy="360445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9746-AF33-4C74-B165-F1859D29A697}"/>
              </a:ext>
            </a:extLst>
          </p:cNvPr>
          <p:cNvSpPr txBox="1"/>
          <p:nvPr/>
        </p:nvSpPr>
        <p:spPr>
          <a:xfrm>
            <a:off x="838200" y="1951672"/>
            <a:ext cx="42428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Generated preview several times to refine land classifications identified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Each time was more accurate based on sampling</a:t>
            </a:r>
          </a:p>
          <a:p>
            <a:pPr lvl="1"/>
            <a:endParaRPr lang="en-US" dirty="0"/>
          </a:p>
          <a:p>
            <a:r>
              <a:rPr lang="en-US" dirty="0"/>
              <a:t>Generated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different than the preview</a:t>
            </a:r>
          </a:p>
          <a:p>
            <a:endParaRPr lang="en-US" dirty="0"/>
          </a:p>
          <a:p>
            <a:r>
              <a:rPr lang="en-US" dirty="0"/>
              <a:t>Reclassified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Tedious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Water has smooth rounded geometry – difficult to capture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Modify area surrounding the pond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accurate in compared to intermediate phases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105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542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DRONE IMAGERY PROCESSING</vt:lpstr>
      <vt:lpstr>Project Summary</vt:lpstr>
      <vt:lpstr>Tasks and Methods</vt:lpstr>
      <vt:lpstr>Import Base Map ESRI Aerial Imagery</vt:lpstr>
      <vt:lpstr>Import Drone Imagery</vt:lpstr>
      <vt:lpstr>Segment Imagery</vt:lpstr>
      <vt:lpstr>Configure Classification Wizard</vt:lpstr>
      <vt:lpstr>Configure Classification Wizard</vt:lpstr>
      <vt:lpstr>Generate Classified Image</vt:lpstr>
      <vt:lpstr>Image Reclassification</vt:lpstr>
      <vt:lpstr>Final Thoughts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IMAGERY PROCESSING</dc:title>
  <dc:creator>Mariko Falke</dc:creator>
  <cp:lastModifiedBy>Mariko Falke</cp:lastModifiedBy>
  <cp:revision>8</cp:revision>
  <dcterms:created xsi:type="dcterms:W3CDTF">2020-05-21T03:42:15Z</dcterms:created>
  <dcterms:modified xsi:type="dcterms:W3CDTF">2020-05-21T04:24:29Z</dcterms:modified>
</cp:coreProperties>
</file>