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60" y="-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834C6AD-822C-4D7B-B8AA-AA8381360032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EB79BE4-EDD9-46CD-8005-2EBB2CBAFF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Chris Crettol </a:t>
            </a:r>
            <a:endParaRPr lang="en-US" dirty="0" smtClean="0"/>
          </a:p>
          <a:p>
            <a:r>
              <a:rPr lang="en-US" dirty="0" err="1" smtClean="0"/>
              <a:t>Geog</a:t>
            </a:r>
            <a:r>
              <a:rPr lang="en-US" dirty="0" smtClean="0"/>
              <a:t> </a:t>
            </a:r>
            <a:r>
              <a:rPr lang="en-US" dirty="0" smtClean="0"/>
              <a:t>375 – spring 2018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BOUNDARY CHANGE MAP Book Creation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2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map book template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Layout View before template</a:t>
            </a:r>
            <a:endParaRPr lang="en-US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1600" dirty="0"/>
              <a:t>Layout View </a:t>
            </a:r>
            <a:r>
              <a:rPr lang="en-US" sz="1600" dirty="0" smtClean="0"/>
              <a:t>after template</a:t>
            </a:r>
            <a:endParaRPr lang="en-US" sz="1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728481"/>
            <a:ext cx="4040188" cy="310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721733"/>
            <a:ext cx="4041775" cy="312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30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elements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The Data Frame Area was left with the default Name: Layers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1600" dirty="0" smtClean="0"/>
              <a:t>Several Text Element Names were updated for later Python Processing</a:t>
            </a:r>
            <a:endParaRPr lang="en-US" sz="1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4040188" cy="271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229922"/>
            <a:ext cx="4038600" cy="128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19716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67200"/>
            <a:ext cx="38766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37" y="5748337"/>
            <a:ext cx="1600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55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Setup modules and global variables</a:t>
            </a:r>
            <a:endParaRPr lang="en-US" dirty="0"/>
          </a:p>
        </p:txBody>
      </p:sp>
      <p:pic>
        <p:nvPicPr>
          <p:cNvPr id="307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600200"/>
            <a:ext cx="6649719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ent-Up Arrow 4"/>
          <p:cNvSpPr/>
          <p:nvPr/>
        </p:nvSpPr>
        <p:spPr>
          <a:xfrm rot="5400000">
            <a:off x="1409700" y="5067300"/>
            <a:ext cx="2362200" cy="7620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998290"/>
            <a:ext cx="5714999" cy="26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00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Search for 2017 changes and print corresponding Number and detail</a:t>
            </a:r>
            <a:endParaRPr lang="en-US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5410200" cy="277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05200"/>
            <a:ext cx="30861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748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paths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55721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86200"/>
            <a:ext cx="6705600" cy="269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ent-Up Arrow 5"/>
          <p:cNvSpPr/>
          <p:nvPr/>
        </p:nvSpPr>
        <p:spPr>
          <a:xfrm rot="5400000">
            <a:off x="304800" y="4648200"/>
            <a:ext cx="2667000" cy="685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2590800"/>
            <a:ext cx="2762250" cy="78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40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 the data frame from the .</a:t>
            </a:r>
            <a:r>
              <a:rPr lang="en-US" dirty="0" err="1" smtClean="0"/>
              <a:t>mxd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43815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981200"/>
            <a:ext cx="3048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576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300" dirty="0" smtClean="0"/>
              <a:t>Get a list of the </a:t>
            </a:r>
            <a:r>
              <a:rPr lang="en-US" sz="2300" dirty="0" err="1" smtClean="0"/>
              <a:t>text_elements</a:t>
            </a:r>
            <a:r>
              <a:rPr lang="en-US" sz="2300" dirty="0" smtClean="0"/>
              <a:t> from the .</a:t>
            </a:r>
            <a:r>
              <a:rPr lang="en-US" sz="2300" dirty="0" err="1" smtClean="0"/>
              <a:t>mxd</a:t>
            </a:r>
            <a:r>
              <a:rPr lang="en-US" sz="2300" dirty="0" smtClean="0"/>
              <a:t>, </a:t>
            </a:r>
            <a:br>
              <a:rPr lang="en-US" sz="2300" dirty="0" smtClean="0"/>
            </a:br>
            <a:r>
              <a:rPr lang="en-US" sz="2300" dirty="0" smtClean="0"/>
              <a:t>set global properties</a:t>
            </a:r>
            <a:endParaRPr lang="en-US" sz="23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51530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1" y="2162175"/>
            <a:ext cx="23717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59" y="4527917"/>
            <a:ext cx="23431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76960" y="1874793"/>
            <a:ext cx="21431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100" dirty="0">
                <a:solidFill>
                  <a:prstClr val="black"/>
                </a:solidFill>
              </a:rPr>
              <a:t>Before </a:t>
            </a:r>
            <a:r>
              <a:rPr lang="en-US" sz="1100" dirty="0" smtClean="0">
                <a:solidFill>
                  <a:prstClr val="black"/>
                </a:solidFill>
              </a:rPr>
              <a:t>script (on </a:t>
            </a:r>
            <a:r>
              <a:rPr lang="en-US" sz="1100" dirty="0">
                <a:solidFill>
                  <a:prstClr val="black"/>
                </a:solidFill>
              </a:rPr>
              <a:t>template)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1" y="4261411"/>
            <a:ext cx="20288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100" dirty="0" smtClean="0">
                <a:solidFill>
                  <a:prstClr val="black"/>
                </a:solidFill>
              </a:rPr>
              <a:t>After script (on .pdf)</a:t>
            </a:r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898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Get a list of layers from .</a:t>
            </a:r>
            <a:r>
              <a:rPr lang="en-US" sz="2000" dirty="0" err="1" smtClean="0"/>
              <a:t>mxd</a:t>
            </a:r>
            <a:r>
              <a:rPr lang="en-US" sz="2000" dirty="0" smtClean="0"/>
              <a:t> table of contents,</a:t>
            </a:r>
            <a:br>
              <a:rPr lang="en-US" sz="2000" dirty="0" smtClean="0"/>
            </a:br>
            <a:r>
              <a:rPr lang="en-US" sz="2000" dirty="0" smtClean="0"/>
              <a:t>print for reference</a:t>
            </a:r>
            <a:endParaRPr lang="en-US" sz="2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43075"/>
            <a:ext cx="56959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76600"/>
            <a:ext cx="33718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394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global layer properties</a:t>
            </a:r>
            <a:endParaRPr lang="en-US" dirty="0"/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49" y="4400550"/>
            <a:ext cx="2220250" cy="217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1981200"/>
            <a:ext cx="2220249" cy="204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5560"/>
            <a:ext cx="485775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34574" y="1719590"/>
            <a:ext cx="236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100" dirty="0">
                <a:solidFill>
                  <a:prstClr val="black"/>
                </a:solidFill>
              </a:rPr>
              <a:t>Before script (on template)</a:t>
            </a:r>
          </a:p>
        </p:txBody>
      </p:sp>
      <p:sp>
        <p:nvSpPr>
          <p:cNvPr id="9" name="Rectangle 8"/>
          <p:cNvSpPr/>
          <p:nvPr/>
        </p:nvSpPr>
        <p:spPr>
          <a:xfrm>
            <a:off x="6641262" y="4155698"/>
            <a:ext cx="15488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100" dirty="0" smtClean="0">
                <a:solidFill>
                  <a:prstClr val="black"/>
                </a:solidFill>
              </a:rPr>
              <a:t>After </a:t>
            </a:r>
            <a:r>
              <a:rPr lang="en-US" sz="1100" dirty="0">
                <a:solidFill>
                  <a:prstClr val="black"/>
                </a:solidFill>
              </a:rPr>
              <a:t>script (on </a:t>
            </a:r>
            <a:r>
              <a:rPr lang="en-US" sz="1100" dirty="0" smtClean="0">
                <a:solidFill>
                  <a:prstClr val="black"/>
                </a:solidFill>
              </a:rPr>
              <a:t>.pdf)</a:t>
            </a:r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044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map book</a:t>
            </a:r>
            <a:br>
              <a:rPr lang="en-US" dirty="0" smtClean="0"/>
            </a:br>
            <a:r>
              <a:rPr lang="en-US" dirty="0" smtClean="0"/>
              <a:t>search for first change, modify </a:t>
            </a:r>
            <a:endParaRPr lang="en-US" dirty="0"/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592499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87" y="3733800"/>
            <a:ext cx="23336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6" y="5638800"/>
            <a:ext cx="25622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11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book 1 product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040" y="1676400"/>
            <a:ext cx="582992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018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remaining map books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601675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486400"/>
            <a:ext cx="26003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599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book 2 product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828" y="1676400"/>
            <a:ext cx="592834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130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remaining map books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676401"/>
            <a:ext cx="543249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067300"/>
            <a:ext cx="18842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876800"/>
            <a:ext cx="44767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62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book </a:t>
            </a:r>
            <a:r>
              <a:rPr lang="en-US" dirty="0" smtClean="0"/>
              <a:t>3 </a:t>
            </a:r>
            <a:r>
              <a:rPr lang="en-US" dirty="0"/>
              <a:t>product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023" y="1676400"/>
            <a:ext cx="5935954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633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125</TotalTime>
  <Words>149</Words>
  <Application>Microsoft Office PowerPoint</Application>
  <PresentationFormat>On-screen Show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Apothecary</vt:lpstr>
      <vt:lpstr>BOUNDARY CHANGE MAP Book Creation</vt:lpstr>
      <vt:lpstr>Create map book template</vt:lpstr>
      <vt:lpstr>Update elements</vt:lpstr>
      <vt:lpstr>Setup modules and global variables</vt:lpstr>
      <vt:lpstr>Search for 2017 changes and print corresponding Number and detail</vt:lpstr>
      <vt:lpstr>Setup paths</vt:lpstr>
      <vt:lpstr>Select the data frame from the .mxd</vt:lpstr>
      <vt:lpstr>Get a list of the text_elements from the .mxd,  set global properties</vt:lpstr>
      <vt:lpstr>Get a list of layers from .mxd table of contents, print for reference</vt:lpstr>
      <vt:lpstr>Set global layer properties</vt:lpstr>
      <vt:lpstr>Create map book search for first change, modify </vt:lpstr>
      <vt:lpstr>map book 1 product</vt:lpstr>
      <vt:lpstr>Create remaining map books</vt:lpstr>
      <vt:lpstr>Map book 2 product</vt:lpstr>
      <vt:lpstr>Create remaining map books</vt:lpstr>
      <vt:lpstr>Map book 3 product</vt:lpstr>
    </vt:vector>
  </TitlesOfParts>
  <Company>State of California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BOUNDARY CHANGE MAP Book Creation</dc:title>
  <dc:creator>Chris Crettol</dc:creator>
  <cp:lastModifiedBy>Chris Crettol</cp:lastModifiedBy>
  <cp:revision>20</cp:revision>
  <dcterms:created xsi:type="dcterms:W3CDTF">2018-05-04T16:29:11Z</dcterms:created>
  <dcterms:modified xsi:type="dcterms:W3CDTF">2018-05-04T20:58:28Z</dcterms:modified>
</cp:coreProperties>
</file>