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1" autoAdjust="0"/>
  </p:normalViewPr>
  <p:slideViewPr>
    <p:cSldViewPr snapToGrid="0">
      <p:cViewPr varScale="1">
        <p:scale>
          <a:sx n="104" d="100"/>
          <a:sy n="104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14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12/16/2019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12/16/2019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12/16/2019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12/16/2019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12/16/2019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upervised vs. Unsupervised Classification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Anna Bellini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410" y="2785515"/>
            <a:ext cx="449441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California Fish and Game Image Services – CIR imagery,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3-band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1 meter pixels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Exported data only of Thousand Oaks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“False Color” image display</a:t>
            </a:r>
            <a:endParaRPr lang="en-US" sz="2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115" y="2128058"/>
            <a:ext cx="6839099" cy="356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Segmentation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558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Segement</a:t>
            </a:r>
            <a:r>
              <a:rPr lang="en-US" dirty="0" smtClean="0"/>
              <a:t> Image Tool in the Classification Tools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057" y="2582210"/>
            <a:ext cx="6331885" cy="416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Classification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35382"/>
            <a:ext cx="5359965" cy="35079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574" y="2535383"/>
            <a:ext cx="5338071" cy="35079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8823" y="6176356"/>
            <a:ext cx="414151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Object-based Supervised Classification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58009" y="6176356"/>
            <a:ext cx="10991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Classification cont.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302625"/>
            <a:ext cx="5317092" cy="34308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03" y="2302625"/>
            <a:ext cx="5242257" cy="34308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50857" y="5819644"/>
            <a:ext cx="12345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Classified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955431" y="5819644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Merged Classes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Classification cont.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420" y="1976582"/>
            <a:ext cx="8633159" cy="466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Classification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05762"/>
            <a:ext cx="5218544" cy="33834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502" y="2405762"/>
            <a:ext cx="5185898" cy="33867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10872" y="5883563"/>
            <a:ext cx="1016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Trained</a:t>
            </a: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019632" y="5883563"/>
            <a:ext cx="193963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Assigned Classes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488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Classification cont.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88" y="2107568"/>
            <a:ext cx="6877024" cy="448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Classification cont.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152" y="1996319"/>
            <a:ext cx="8573696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vs. Unsupervised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98580"/>
            <a:ext cx="5343792" cy="288621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530" y="2498580"/>
            <a:ext cx="5355870" cy="28862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11859" y="5449455"/>
            <a:ext cx="13392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mtClean="0"/>
              <a:t>Supervised</a:t>
            </a:r>
            <a:endParaRPr lang="en-US" dirty="0" err="1" smtClean="0"/>
          </a:p>
        </p:txBody>
      </p:sp>
      <p:sp>
        <p:nvSpPr>
          <p:cNvPr id="7" name="TextBox 6"/>
          <p:cNvSpPr txBox="1"/>
          <p:nvPr/>
        </p:nvSpPr>
        <p:spPr>
          <a:xfrm>
            <a:off x="8073192" y="5449455"/>
            <a:ext cx="16625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Unsupervised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6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43</TotalTime>
  <Words>82</Words>
  <Application>Microsoft Office PowerPoint</Application>
  <PresentationFormat>Widescreen</PresentationFormat>
  <Paragraphs>27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Palatino Linotype</vt:lpstr>
      <vt:lpstr>Wingdings 2</vt:lpstr>
      <vt:lpstr>Presentation on brainstorming</vt:lpstr>
      <vt:lpstr>Supervised vs. Unsupervised Classification</vt:lpstr>
      <vt:lpstr>Data</vt:lpstr>
      <vt:lpstr>Image Segmentation</vt:lpstr>
      <vt:lpstr>Supervised Classification</vt:lpstr>
      <vt:lpstr>Supervised Classification cont.</vt:lpstr>
      <vt:lpstr>Supervised Classification cont.</vt:lpstr>
      <vt:lpstr>Unsupervised Classification</vt:lpstr>
      <vt:lpstr>Unsupervised Classification cont.</vt:lpstr>
      <vt:lpstr>Unsupervised Classification cont.</vt:lpstr>
      <vt:lpstr>Supervised vs. Unsupervised</vt:lpstr>
    </vt:vector>
  </TitlesOfParts>
  <Company>CDPR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Unpsupervised vs. Supervised Classification</dc:title>
  <dc:creator>Bellini, Anna@CDPR</dc:creator>
  <cp:lastModifiedBy>Bellini, Anna@CDPR</cp:lastModifiedBy>
  <cp:revision>7</cp:revision>
  <dcterms:created xsi:type="dcterms:W3CDTF">2019-12-16T20:14:35Z</dcterms:created>
  <dcterms:modified xsi:type="dcterms:W3CDTF">2019-12-16T20:57:46Z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