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9B855-D3F8-4D2C-AC1F-0F4DA7DA1048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DB4B-917D-4583-B3D7-BEC8B7082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966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9B855-D3F8-4D2C-AC1F-0F4DA7DA1048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DB4B-917D-4583-B3D7-BEC8B7082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751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9B855-D3F8-4D2C-AC1F-0F4DA7DA1048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DB4B-917D-4583-B3D7-BEC8B7082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727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9B855-D3F8-4D2C-AC1F-0F4DA7DA1048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DB4B-917D-4583-B3D7-BEC8B7082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586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9B855-D3F8-4D2C-AC1F-0F4DA7DA1048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DB4B-917D-4583-B3D7-BEC8B7082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72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9B855-D3F8-4D2C-AC1F-0F4DA7DA1048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DB4B-917D-4583-B3D7-BEC8B7082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563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9B855-D3F8-4D2C-AC1F-0F4DA7DA1048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DB4B-917D-4583-B3D7-BEC8B7082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167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9B855-D3F8-4D2C-AC1F-0F4DA7DA1048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DB4B-917D-4583-B3D7-BEC8B7082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111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9B855-D3F8-4D2C-AC1F-0F4DA7DA1048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DB4B-917D-4583-B3D7-BEC8B7082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10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9B855-D3F8-4D2C-AC1F-0F4DA7DA1048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DB4B-917D-4583-B3D7-BEC8B7082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349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9B855-D3F8-4D2C-AC1F-0F4DA7DA1048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DB4B-917D-4583-B3D7-BEC8B7082E09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356385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9B855-D3F8-4D2C-AC1F-0F4DA7DA1048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DB4B-917D-4583-B3D7-BEC8B7082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5606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9B855-D3F8-4D2C-AC1F-0F4DA7DA1048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DB4B-917D-4583-B3D7-BEC8B7082E09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873152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9B855-D3F8-4D2C-AC1F-0F4DA7DA1048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DB4B-917D-4583-B3D7-BEC8B7082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298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9B855-D3F8-4D2C-AC1F-0F4DA7DA1048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DB4B-917D-4583-B3D7-BEC8B7082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8915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9B855-D3F8-4D2C-AC1F-0F4DA7DA1048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DB4B-917D-4583-B3D7-BEC8B7082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475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89B855-D3F8-4D2C-AC1F-0F4DA7DA1048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3A4DB4B-917D-4583-B3D7-BEC8B7082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470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46120" y="2212848"/>
            <a:ext cx="5779008" cy="658368"/>
          </a:xfrm>
          <a:solidFill>
            <a:schemeClr val="bg1">
              <a:lumMod val="8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4800" dirty="0" smtClean="0">
                <a:latin typeface="Britannic Bold" panose="020B0903060703020204" pitchFamily="34" charset="0"/>
              </a:rPr>
              <a:t>National Parks to Visit</a:t>
            </a:r>
            <a:endParaRPr lang="en-US" sz="4800" dirty="0">
              <a:latin typeface="Britannic Bold" panose="020B0903060703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96144" y="6336094"/>
            <a:ext cx="1752600" cy="384746"/>
          </a:xfrm>
          <a:solidFill>
            <a:schemeClr val="bg1">
              <a:lumMod val="85000"/>
            </a:schemeClr>
          </a:solidFill>
          <a:ln>
            <a:solidFill>
              <a:schemeClr val="bg2"/>
            </a:solidFill>
          </a:ln>
        </p:spPr>
        <p:txBody>
          <a:bodyPr>
            <a:normAutofit/>
          </a:bodyPr>
          <a:lstStyle/>
          <a:p>
            <a:r>
              <a:rPr lang="en-US" dirty="0" smtClean="0"/>
              <a:t>By: Bill Walter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23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25424"/>
          </a:xfrm>
        </p:spPr>
        <p:txBody>
          <a:bodyPr/>
          <a:lstStyle/>
          <a:p>
            <a:r>
              <a:rPr lang="en-US" dirty="0" smtClean="0"/>
              <a:t>Geog 0090 Final Project 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map I can use when planning trips over the 10-15 years</a:t>
            </a:r>
          </a:p>
          <a:p>
            <a:endParaRPr lang="en-US" dirty="0"/>
          </a:p>
          <a:p>
            <a:r>
              <a:rPr lang="en-US" dirty="0" smtClean="0"/>
              <a:t>I have currently visited 9 different national parks in 4 different </a:t>
            </a:r>
            <a:r>
              <a:rPr lang="en-US" dirty="0" smtClean="0"/>
              <a:t>states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I </a:t>
            </a:r>
            <a:r>
              <a:rPr lang="en-US" dirty="0" smtClean="0"/>
              <a:t>choose to make a map of the National Parks in the US and Canada that I hope to see.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426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the Data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90098"/>
            <a:ext cx="8596668" cy="5321598"/>
          </a:xfrm>
        </p:spPr>
        <p:txBody>
          <a:bodyPr/>
          <a:lstStyle/>
          <a:p>
            <a:r>
              <a:rPr lang="en-US" dirty="0" smtClean="0"/>
              <a:t>I started by searching for the shape files of the National Parks as well as the Canadian National Parks.</a:t>
            </a:r>
          </a:p>
          <a:p>
            <a:r>
              <a:rPr lang="en-US" dirty="0" smtClean="0"/>
              <a:t>I was able to find the data on NPS and Open Canada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Save the data to the thumb drive</a:t>
            </a:r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26" t="7278" r="21319" b="27785"/>
          <a:stretch/>
        </p:blipFill>
        <p:spPr bwMode="auto">
          <a:xfrm>
            <a:off x="827214" y="2703822"/>
            <a:ext cx="3983862" cy="286487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/>
          <p:cNvPicPr/>
          <p:nvPr/>
        </p:nvPicPr>
        <p:blipFill rotWithShape="1">
          <a:blip r:embed="rId3"/>
          <a:srcRect l="7778" t="3581" r="26042" b="25612"/>
          <a:stretch/>
        </p:blipFill>
        <p:spPr bwMode="auto">
          <a:xfrm>
            <a:off x="4893372" y="2696746"/>
            <a:ext cx="4298334" cy="294106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56031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ArcPro</a:t>
            </a:r>
            <a:r>
              <a:rPr lang="en-US" dirty="0" smtClean="0"/>
              <a:t> and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46773"/>
            <a:ext cx="8596668" cy="3880773"/>
          </a:xfrm>
        </p:spPr>
        <p:txBody>
          <a:bodyPr/>
          <a:lstStyle/>
          <a:p>
            <a:r>
              <a:rPr lang="en-US" dirty="0" smtClean="0"/>
              <a:t>I started </a:t>
            </a:r>
            <a:r>
              <a:rPr lang="en-US" dirty="0" err="1" smtClean="0"/>
              <a:t>ArcPro</a:t>
            </a:r>
            <a:r>
              <a:rPr lang="en-US" dirty="0" smtClean="0"/>
              <a:t> and added a folder connection to the shape files on my thumb drive.</a:t>
            </a:r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2185416"/>
            <a:ext cx="6299538" cy="442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425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the data to the 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7455"/>
            <a:ext cx="8596668" cy="3880773"/>
          </a:xfrm>
        </p:spPr>
        <p:txBody>
          <a:bodyPr/>
          <a:lstStyle/>
          <a:p>
            <a:r>
              <a:rPr lang="en-US" dirty="0" smtClean="0"/>
              <a:t>After creating the folder connection I added the data to the Map</a:t>
            </a:r>
          </a:p>
          <a:p>
            <a:r>
              <a:rPr lang="en-US" dirty="0" smtClean="0"/>
              <a:t>I had to add data from the US National Parks as well as the Canadian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16" y="2450592"/>
            <a:ext cx="6739128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170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40564"/>
            <a:ext cx="8596668" cy="762000"/>
          </a:xfrm>
        </p:spPr>
        <p:txBody>
          <a:bodyPr/>
          <a:lstStyle/>
          <a:p>
            <a:r>
              <a:rPr lang="en-US" dirty="0" smtClean="0"/>
              <a:t>Narrowing down the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128728"/>
            <a:ext cx="8596668" cy="3880773"/>
          </a:xfrm>
        </p:spPr>
        <p:txBody>
          <a:bodyPr/>
          <a:lstStyle/>
          <a:p>
            <a:r>
              <a:rPr lang="en-US" dirty="0" smtClean="0"/>
              <a:t>Once I had the data in the map I needed to narrow down the 419 National Parks down to the parks I was interested in. I queried the data based on the type = “National Park” which left me with 62 National Parks. </a:t>
            </a:r>
          </a:p>
          <a:p>
            <a:r>
              <a:rPr lang="en-US" dirty="0" smtClean="0"/>
              <a:t>This took me several tries as I had tried to query by state and accidentally changed all the data for all the parks to CA.</a:t>
            </a:r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28" y="2807208"/>
            <a:ext cx="7342632" cy="3858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30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998" y="250444"/>
            <a:ext cx="8686122" cy="1320800"/>
          </a:xfrm>
        </p:spPr>
        <p:txBody>
          <a:bodyPr/>
          <a:lstStyle/>
          <a:p>
            <a:r>
              <a:rPr lang="en-US" dirty="0" smtClean="0"/>
              <a:t>Creating New Layers based on seasons or prior visits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70660"/>
            <a:ext cx="8596668" cy="3880773"/>
          </a:xfrm>
        </p:spPr>
        <p:txBody>
          <a:bodyPr/>
          <a:lstStyle/>
          <a:p>
            <a:r>
              <a:rPr lang="en-US" dirty="0" smtClean="0"/>
              <a:t>I was able to select the parks that I was interested in and export them by right clicking the Data (export feature)</a:t>
            </a:r>
          </a:p>
          <a:p>
            <a:r>
              <a:rPr lang="en-US" dirty="0" smtClean="0"/>
              <a:t>I used the technique for each layer to create my 4 layers.</a:t>
            </a:r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216" y="2624328"/>
            <a:ext cx="6473952" cy="3997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9997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22504"/>
            <a:ext cx="8596668" cy="716280"/>
          </a:xfrm>
        </p:spPr>
        <p:txBody>
          <a:bodyPr/>
          <a:lstStyle/>
          <a:p>
            <a:r>
              <a:rPr lang="en-US" dirty="0" smtClean="0"/>
              <a:t>Creating the Map Frame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938784"/>
            <a:ext cx="8596668" cy="3880773"/>
          </a:xfrm>
        </p:spPr>
        <p:txBody>
          <a:bodyPr/>
          <a:lstStyle/>
          <a:p>
            <a:r>
              <a:rPr lang="en-US" dirty="0" smtClean="0"/>
              <a:t>Next I had to size and color the map to be useful for the maps intended purpose.</a:t>
            </a:r>
          </a:p>
          <a:p>
            <a:r>
              <a:rPr lang="en-US" dirty="0" smtClean="0"/>
              <a:t>I researched on </a:t>
            </a:r>
            <a:r>
              <a:rPr lang="en-US" dirty="0" err="1" smtClean="0"/>
              <a:t>Esri’s</a:t>
            </a:r>
            <a:r>
              <a:rPr lang="en-US" dirty="0" smtClean="0"/>
              <a:t> website how to inset a second map frame in order to make selected areas larger and more visible</a:t>
            </a:r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843" y="2386584"/>
            <a:ext cx="6763957" cy="4251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255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07264"/>
            <a:ext cx="8596668" cy="63398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Labels, Legend and Title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841249"/>
            <a:ext cx="8923866" cy="150876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I next added a legend, title and labels</a:t>
            </a:r>
          </a:p>
          <a:p>
            <a:r>
              <a:rPr lang="en-US" dirty="0" smtClean="0"/>
              <a:t>I had to create a field in the data for the National Parks to shorten the names to just the first name in order to unclutter the map.</a:t>
            </a:r>
          </a:p>
          <a:p>
            <a:r>
              <a:rPr lang="en-US" dirty="0" smtClean="0"/>
              <a:t>I selected a base map that was very simple so the user can focus on the selected data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 rotWithShape="1">
          <a:blip r:embed="rId2"/>
          <a:srcRect l="13612" t="7740" r="13403" b="194"/>
          <a:stretch/>
        </p:blipFill>
        <p:spPr bwMode="auto">
          <a:xfrm>
            <a:off x="610743" y="2441448"/>
            <a:ext cx="6091810" cy="43271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67144" y="4235687"/>
            <a:ext cx="2167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Final Map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295793418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54</TotalTime>
  <Words>383</Words>
  <Application>Microsoft Office PowerPoint</Application>
  <PresentationFormat>Widescreen</PresentationFormat>
  <Paragraphs>39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Britannic Bold</vt:lpstr>
      <vt:lpstr>Trebuchet MS</vt:lpstr>
      <vt:lpstr>Wingdings 3</vt:lpstr>
      <vt:lpstr>Facet</vt:lpstr>
      <vt:lpstr>National Parks to Visit</vt:lpstr>
      <vt:lpstr>Geog 0090 Final Project Map</vt:lpstr>
      <vt:lpstr>Finding the Data </vt:lpstr>
      <vt:lpstr>ArcPro and Project</vt:lpstr>
      <vt:lpstr>Adding the data to the Map</vt:lpstr>
      <vt:lpstr>Narrowing down the data</vt:lpstr>
      <vt:lpstr>Creating New Layers based on seasons or prior visits</vt:lpstr>
      <vt:lpstr>Creating the Map Frame</vt:lpstr>
      <vt:lpstr>Labels, Legend and Title </vt:lpstr>
    </vt:vector>
  </TitlesOfParts>
  <Company>Sierra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Parks to Visit</dc:title>
  <dc:creator>Bill B Walter</dc:creator>
  <cp:lastModifiedBy>Bill B Walter</cp:lastModifiedBy>
  <cp:revision>24</cp:revision>
  <dcterms:created xsi:type="dcterms:W3CDTF">2018-11-02T02:29:48Z</dcterms:created>
  <dcterms:modified xsi:type="dcterms:W3CDTF">2018-11-09T02:19:00Z</dcterms:modified>
</cp:coreProperties>
</file>