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2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386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028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308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93391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349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798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892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B0DB6-F5C7-45FB-8CF3-31B45F9C2DAC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835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30018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35379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3975158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66920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72611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27987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5283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428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7889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arc-gis.maps.arcgis.com/apps/webappviewer/index.html?id=290672203b844548ab0f5acda3cc790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4CD0F-CE3F-4645-97C6-C3BDB3E0DE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2196" y="430763"/>
            <a:ext cx="8825658" cy="3329581"/>
          </a:xfrm>
        </p:spPr>
        <p:txBody>
          <a:bodyPr/>
          <a:lstStyle/>
          <a:p>
            <a:r>
              <a:rPr lang="en-US" dirty="0"/>
              <a:t>Davis Voter Engagement Project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005601-7081-49EE-BB67-794C8CB13B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86168" y="4380536"/>
            <a:ext cx="4219663" cy="806685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Identifying voters who can make a difference in your campaign or organizing efforts.</a:t>
            </a:r>
          </a:p>
        </p:txBody>
      </p:sp>
    </p:spTree>
    <p:extLst>
      <p:ext uri="{BB962C8B-B14F-4D97-AF65-F5344CB8AC3E}">
        <p14:creationId xmlns:p14="http://schemas.microsoft.com/office/powerpoint/2010/main" val="1965270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DBB3E-B26A-490A-9B70-10E8605B5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Voter Engagement Map 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69FE67-5CC8-4157-A45D-2A99E2B3D1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Purpose: Create an online app that identifies voters by-</a:t>
            </a:r>
          </a:p>
          <a:p>
            <a:pPr lvl="1"/>
            <a:r>
              <a:rPr lang="en-US" dirty="0"/>
              <a:t>Precinct </a:t>
            </a:r>
          </a:p>
          <a:p>
            <a:pPr lvl="1"/>
            <a:r>
              <a:rPr lang="en-US" dirty="0"/>
              <a:t>Voter quotient (% of times voted in X number of elections)</a:t>
            </a:r>
          </a:p>
          <a:p>
            <a:pPr lvl="1"/>
            <a:r>
              <a:rPr lang="en-US" dirty="0"/>
              <a:t>Permanent absentee ballot status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172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644A2-A7F8-4790-8D00-96A11EE31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create the online app?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98AD-4445-4527-BA50-FB5356D7CB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Assist political and neighborhood organizers with the identification of highly engaged residents</a:t>
            </a:r>
          </a:p>
          <a:p>
            <a:r>
              <a:rPr lang="en-US" dirty="0"/>
              <a:t>Create precinct (or other boundary file) maps that identify where highly engaged residents live. This helps organizers/canvassers to quickly identify where these highly engaged residents live.</a:t>
            </a:r>
          </a:p>
        </p:txBody>
      </p:sp>
    </p:spTree>
    <p:extLst>
      <p:ext uri="{BB962C8B-B14F-4D97-AF65-F5344CB8AC3E}">
        <p14:creationId xmlns:p14="http://schemas.microsoft.com/office/powerpoint/2010/main" val="1394544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DAEDF-1D65-4373-BC95-F9AA548C5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Data/Files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25F314-55DC-4B58-A414-83DE721F77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Voter database (point file):</a:t>
            </a:r>
          </a:p>
          <a:p>
            <a:pPr lvl="1"/>
            <a:r>
              <a:rPr lang="en-US" dirty="0"/>
              <a:t>Voter characteristics</a:t>
            </a:r>
          </a:p>
          <a:p>
            <a:pPr lvl="1"/>
            <a:r>
              <a:rPr lang="en-US" dirty="0"/>
              <a:t>Voting characteristics</a:t>
            </a:r>
          </a:p>
          <a:p>
            <a:r>
              <a:rPr lang="en-US" dirty="0"/>
              <a:t>Precinct boundary file</a:t>
            </a:r>
          </a:p>
          <a:p>
            <a:r>
              <a:rPr lang="en-US" dirty="0"/>
              <a:t>Parcel boundary file</a:t>
            </a:r>
          </a:p>
        </p:txBody>
      </p:sp>
    </p:spTree>
    <p:extLst>
      <p:ext uri="{BB962C8B-B14F-4D97-AF65-F5344CB8AC3E}">
        <p14:creationId xmlns:p14="http://schemas.microsoft.com/office/powerpoint/2010/main" val="3386803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47CC5-146F-4184-B955-F0CE8C605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 Widgets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252E8-B859-44C9-9D1B-F91FCA4075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Filters</a:t>
            </a:r>
          </a:p>
          <a:p>
            <a:r>
              <a:rPr lang="en-US" dirty="0"/>
              <a:t>Charts</a:t>
            </a:r>
          </a:p>
          <a:p>
            <a:r>
              <a:rPr lang="en-US" dirty="0"/>
              <a:t>Printing</a:t>
            </a:r>
          </a:p>
        </p:txBody>
      </p:sp>
    </p:spTree>
    <p:extLst>
      <p:ext uri="{BB962C8B-B14F-4D97-AF65-F5344CB8AC3E}">
        <p14:creationId xmlns:p14="http://schemas.microsoft.com/office/powerpoint/2010/main" val="4016489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3CCE8-0CD1-41B8-A5A6-EEF770CDD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Let’s take a look at the Voter Engagement Map Application…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7830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50</TotalTime>
  <Words>134</Words>
  <Application>Microsoft Office PowerPoint</Application>
  <PresentationFormat>Widescreen</PresentationFormat>
  <Paragraphs>22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Ion</vt:lpstr>
      <vt:lpstr>Davis Voter Engagement Project</vt:lpstr>
      <vt:lpstr>Voter Engagement Map Application</vt:lpstr>
      <vt:lpstr>Why create the online app?</vt:lpstr>
      <vt:lpstr>Data/Files</vt:lpstr>
      <vt:lpstr>App Widgets</vt:lpstr>
      <vt:lpstr>Let’s take a look at the Voter Engagement Map Application…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Davis Voter Project</dc:title>
  <dc:creator>Johannes Troost</dc:creator>
  <cp:lastModifiedBy>Johannes Troost</cp:lastModifiedBy>
  <cp:revision>7</cp:revision>
  <dcterms:created xsi:type="dcterms:W3CDTF">2018-12-11T18:21:37Z</dcterms:created>
  <dcterms:modified xsi:type="dcterms:W3CDTF">2018-12-19T00:10:35Z</dcterms:modified>
</cp:coreProperties>
</file>