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aleway"/>
      <p:regular r:id="rId14"/>
      <p:bold r:id="rId15"/>
      <p:italic r:id="rId16"/>
      <p:boldItalic r:id="rId17"/>
    </p:embeddedFont>
    <p:embeddedFont>
      <p:font typeface="La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La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bold.fntdata"/><Relationship Id="rId14" Type="http://schemas.openxmlformats.org/officeDocument/2006/relationships/font" Target="fonts/Raleway-regular.fntdata"/><Relationship Id="rId17" Type="http://schemas.openxmlformats.org/officeDocument/2006/relationships/font" Target="fonts/Raleway-boldItalic.fntdata"/><Relationship Id="rId16" Type="http://schemas.openxmlformats.org/officeDocument/2006/relationships/font" Target="fonts/Raleway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.fntdata"/><Relationship Id="rId6" Type="http://schemas.openxmlformats.org/officeDocument/2006/relationships/slide" Target="slides/slide1.xml"/><Relationship Id="rId18" Type="http://schemas.openxmlformats.org/officeDocument/2006/relationships/font" Target="fonts/La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0c9401d57c4a6df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0c9401d57c4a6df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a6d75b52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a6d75b52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ef5d3a45562585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ef5d3a45562585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ef5d3a455625855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ef5d3a455625855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ef5d3a455625855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ef5d3a455625855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a6d75b52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7a6d75b52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a6d75b52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a6d75b52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Critical </a:t>
            </a:r>
            <a:r>
              <a:rPr lang="en"/>
              <a:t>Habitats</a:t>
            </a:r>
            <a:r>
              <a:rPr lang="en"/>
              <a:t> in </a:t>
            </a:r>
            <a:r>
              <a:rPr lang="en"/>
              <a:t>Parks</a:t>
            </a:r>
            <a:r>
              <a:rPr lang="en"/>
              <a:t> and </a:t>
            </a:r>
            <a:r>
              <a:rPr lang="en"/>
              <a:t>Open Spaces in LA County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By. Ashlyn Tambini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311725" y="1318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my project </a:t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Shows Critical Habitats in parks and open spaces in LA County.</a:t>
            </a:r>
            <a:endParaRPr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Critical</a:t>
            </a:r>
            <a:r>
              <a:rPr lang="en"/>
              <a:t> habitats are places with </a:t>
            </a:r>
            <a:r>
              <a:rPr lang="en"/>
              <a:t>endangered</a:t>
            </a:r>
            <a:r>
              <a:rPr lang="en"/>
              <a:t> or </a:t>
            </a:r>
            <a:r>
              <a:rPr lang="en"/>
              <a:t>threatened</a:t>
            </a:r>
            <a:r>
              <a:rPr lang="en"/>
              <a:t> creatures that may require special treatment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/>
              <a:t>Wanted to see how many of them are located in open spaces or unowned land.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383175" y="227100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feature class</a:t>
            </a:r>
            <a:endParaRPr/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</a:t>
            </a:r>
            <a:r>
              <a:rPr lang="en"/>
              <a:t> Changed the </a:t>
            </a:r>
            <a:r>
              <a:rPr lang="en"/>
              <a:t>spatial</a:t>
            </a:r>
            <a:r>
              <a:rPr lang="en"/>
              <a:t> reference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1425" y="914950"/>
            <a:ext cx="5490876" cy="415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322125" y="209400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data to map</a:t>
            </a:r>
            <a:endParaRPr/>
          </a:p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3900" y="952325"/>
            <a:ext cx="5418301" cy="4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353375" y="18857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Clip critical habitat layer</a:t>
            </a:r>
            <a:endParaRPr/>
          </a:p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- Intersect tool to combine attributes</a:t>
            </a:r>
            <a:endParaRPr/>
          </a:p>
        </p:txBody>
      </p:sp>
      <p:pic>
        <p:nvPicPr>
          <p:cNvPr id="114" name="Google Shape;114;p17"/>
          <p:cNvPicPr preferRelativeResize="0"/>
          <p:nvPr/>
        </p:nvPicPr>
        <p:blipFill rotWithShape="1">
          <a:blip r:embed="rId3">
            <a:alphaModFix/>
          </a:blip>
          <a:srcRect b="3090" l="970" r="-970" t="-3090"/>
          <a:stretch/>
        </p:blipFill>
        <p:spPr>
          <a:xfrm>
            <a:off x="3642725" y="692775"/>
            <a:ext cx="5501274" cy="416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207600" y="490125"/>
            <a:ext cx="3706500" cy="8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 symology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9775" y="796075"/>
            <a:ext cx="5632850" cy="426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Problems I had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</a:t>
            </a:r>
            <a:r>
              <a:rPr lang="en"/>
              <a:t>Original plan wasn’t working to much data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 Attributes didn’t transfer with clip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 Attributes where seperating for some reason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 Trouble changing the attribute names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 Data corruption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19"/>
          <p:cNvPicPr preferRelativeResize="0"/>
          <p:nvPr/>
        </p:nvPicPr>
        <p:blipFill rotWithShape="1">
          <a:blip r:embed="rId3">
            <a:alphaModFix/>
          </a:blip>
          <a:srcRect b="0" l="9990" r="-9990" t="0"/>
          <a:stretch/>
        </p:blipFill>
        <p:spPr>
          <a:xfrm>
            <a:off x="4619437" y="1618675"/>
            <a:ext cx="4051225" cy="30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9"/>
          <p:cNvSpPr txBox="1"/>
          <p:nvPr/>
        </p:nvSpPr>
        <p:spPr>
          <a:xfrm>
            <a:off x="685800" y="246450"/>
            <a:ext cx="56472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Raleway"/>
                <a:ea typeface="Raleway"/>
                <a:cs typeface="Raleway"/>
                <a:sym typeface="Raleway"/>
              </a:rPr>
              <a:t>Problems I had</a:t>
            </a:r>
            <a:endParaRPr b="1" sz="2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727650" y="60070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 learned</a:t>
            </a:r>
            <a:endParaRPr/>
          </a:p>
        </p:txBody>
      </p:sp>
      <p:sp>
        <p:nvSpPr>
          <p:cNvPr id="135" name="Google Shape;135;p2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- Learned how navigate ArcGIS Pro</a:t>
            </a:r>
            <a:endParaRPr/>
          </a:p>
        </p:txBody>
      </p:sp>
      <p:pic>
        <p:nvPicPr>
          <p:cNvPr id="136" name="Google Shape;13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5425" y="117875"/>
            <a:ext cx="3736599" cy="49077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