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2A409B5-E790-4F5A-8FE6-0F87D5EE8B3F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79CC7CB-8867-4819-AA69-832F10982BA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Affordable Rental Properties 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Web Map Application       </a:t>
            </a:r>
            <a:r>
              <a:rPr lang="en-US" sz="1800" dirty="0" smtClean="0">
                <a:solidFill>
                  <a:schemeClr val="accent5">
                    <a:lumMod val="75000"/>
                  </a:schemeClr>
                </a:solidFill>
              </a:rPr>
              <a:t>C. Marisol Ramirez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 b="5959"/>
          <a:stretch/>
        </p:blipFill>
        <p:spPr>
          <a:xfrm>
            <a:off x="533400" y="914400"/>
            <a:ext cx="8001000" cy="3706483"/>
          </a:xfrm>
        </p:spPr>
      </p:pic>
    </p:spTree>
    <p:extLst>
      <p:ext uri="{BB962C8B-B14F-4D97-AF65-F5344CB8AC3E}">
        <p14:creationId xmlns:p14="http://schemas.microsoft.com/office/powerpoint/2010/main" val="3787192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00600"/>
            <a:ext cx="8183880" cy="1051560"/>
          </a:xfrm>
        </p:spPr>
        <p:txBody>
          <a:bodyPr>
            <a:noAutofit/>
          </a:bodyPr>
          <a:lstStyle/>
          <a:p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Layers from a map document were shared as a web map, creating web feature classes.  </a:t>
            </a:r>
            <a:endParaRPr lang="en-US" sz="2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8" b="5753"/>
          <a:stretch/>
        </p:blipFill>
        <p:spPr>
          <a:xfrm>
            <a:off x="872508" y="733246"/>
            <a:ext cx="7445022" cy="3743864"/>
          </a:xfrm>
        </p:spPr>
      </p:pic>
    </p:spTree>
    <p:extLst>
      <p:ext uri="{BB962C8B-B14F-4D97-AF65-F5344CB8AC3E}">
        <p14:creationId xmlns:p14="http://schemas.microsoft.com/office/powerpoint/2010/main" val="3792034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24400"/>
            <a:ext cx="8183880" cy="1051560"/>
          </a:xfrm>
        </p:spPr>
        <p:txBody>
          <a:bodyPr>
            <a:noAutofit/>
          </a:bodyPr>
          <a:lstStyle/>
          <a:p>
            <a:r>
              <a:rPr lang="en-US" sz="2300" dirty="0" smtClean="0">
                <a:solidFill>
                  <a:schemeClr val="accent5"/>
                </a:solidFill>
              </a:rPr>
              <a:t>A web map app was then created to incorporate widgets. The layers widget lets the user turn off and on certain feature classes.</a:t>
            </a:r>
            <a:endParaRPr lang="en-US" sz="2300" dirty="0">
              <a:solidFill>
                <a:schemeClr val="accent5"/>
              </a:solidFill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5" b="5341"/>
          <a:stretch/>
        </p:blipFill>
        <p:spPr>
          <a:xfrm>
            <a:off x="503238" y="760879"/>
            <a:ext cx="8183562" cy="3726517"/>
          </a:xfrm>
        </p:spPr>
      </p:pic>
    </p:spTree>
    <p:extLst>
      <p:ext uri="{BB962C8B-B14F-4D97-AF65-F5344CB8AC3E}">
        <p14:creationId xmlns:p14="http://schemas.microsoft.com/office/powerpoint/2010/main" val="1936284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83880" cy="1051560"/>
          </a:xfrm>
        </p:spPr>
        <p:txBody>
          <a:bodyPr>
            <a:normAutofit/>
          </a:bodyPr>
          <a:lstStyle/>
          <a:p>
            <a:r>
              <a:rPr lang="en-US" sz="23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filter widget filters the properties layer and schools layer for a more refined inquiry.</a:t>
            </a:r>
            <a:endParaRPr lang="en-US" sz="23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5" b="5341"/>
          <a:stretch/>
        </p:blipFill>
        <p:spPr>
          <a:xfrm>
            <a:off x="533399" y="914400"/>
            <a:ext cx="8117537" cy="3696419"/>
          </a:xfrm>
        </p:spPr>
      </p:pic>
    </p:spTree>
    <p:extLst>
      <p:ext uri="{BB962C8B-B14F-4D97-AF65-F5344CB8AC3E}">
        <p14:creationId xmlns:p14="http://schemas.microsoft.com/office/powerpoint/2010/main" val="3462959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876800"/>
            <a:ext cx="8183880" cy="1051560"/>
          </a:xfrm>
        </p:spPr>
        <p:txBody>
          <a:bodyPr>
            <a:noAutofit/>
          </a:bodyPr>
          <a:lstStyle/>
          <a:p>
            <a:r>
              <a:rPr lang="en-US" sz="2100" dirty="0" smtClean="0">
                <a:solidFill>
                  <a:schemeClr val="accent5"/>
                </a:solidFill>
              </a:rPr>
              <a:t>Use the summary widget to get a summary on total number of affordable rental properties and total units available, based on your screen view and filter settings.</a:t>
            </a:r>
            <a:endParaRPr lang="en-US" sz="2100" dirty="0">
              <a:solidFill>
                <a:schemeClr val="accent5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0" b="5753"/>
          <a:stretch/>
        </p:blipFill>
        <p:spPr>
          <a:xfrm>
            <a:off x="609600" y="990600"/>
            <a:ext cx="7945207" cy="3562710"/>
          </a:xfrm>
        </p:spPr>
      </p:pic>
    </p:spTree>
    <p:extLst>
      <p:ext uri="{BB962C8B-B14F-4D97-AF65-F5344CB8AC3E}">
        <p14:creationId xmlns:p14="http://schemas.microsoft.com/office/powerpoint/2010/main" val="2505505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648200"/>
            <a:ext cx="8183880" cy="105156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The near me widget gives a list of what is nearby any selected location.</a:t>
            </a:r>
            <a:endParaRPr lang="en-US" sz="2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2" b="6577"/>
          <a:stretch/>
        </p:blipFill>
        <p:spPr>
          <a:xfrm>
            <a:off x="609600" y="914400"/>
            <a:ext cx="7956144" cy="3558396"/>
          </a:xfrm>
        </p:spPr>
      </p:pic>
    </p:spTree>
    <p:extLst>
      <p:ext uri="{BB962C8B-B14F-4D97-AF65-F5344CB8AC3E}">
        <p14:creationId xmlns:p14="http://schemas.microsoft.com/office/powerpoint/2010/main" val="3107696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Final features of the app: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1" r="78321" b="53265"/>
          <a:stretch/>
        </p:blipFill>
        <p:spPr>
          <a:xfrm>
            <a:off x="533400" y="1393083"/>
            <a:ext cx="3998120" cy="244990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24" t="6880" r="41510" b="50000"/>
          <a:stretch/>
        </p:blipFill>
        <p:spPr>
          <a:xfrm>
            <a:off x="5105400" y="1368396"/>
            <a:ext cx="3505200" cy="24198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4238" y="4114800"/>
            <a:ext cx="35637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/>
                </a:solidFill>
                <a:latin typeface="+mj-lt"/>
              </a:rPr>
              <a:t>Search bar allows user to </a:t>
            </a:r>
          </a:p>
          <a:p>
            <a:pPr algn="ctr"/>
            <a:r>
              <a:rPr lang="en-US" b="1" dirty="0" smtClean="0">
                <a:solidFill>
                  <a:schemeClr val="accent5"/>
                </a:solidFill>
                <a:latin typeface="+mj-lt"/>
              </a:rPr>
              <a:t>search for a specific </a:t>
            </a:r>
          </a:p>
          <a:p>
            <a:pPr algn="ctr"/>
            <a:r>
              <a:rPr lang="en-US" b="1" dirty="0" smtClean="0">
                <a:solidFill>
                  <a:schemeClr val="accent5"/>
                </a:solidFill>
                <a:latin typeface="+mj-lt"/>
              </a:rPr>
              <a:t>neighborhood, school, </a:t>
            </a:r>
          </a:p>
          <a:p>
            <a:pPr algn="ctr"/>
            <a:r>
              <a:rPr lang="en-US" b="1" dirty="0" smtClean="0">
                <a:solidFill>
                  <a:schemeClr val="accent5"/>
                </a:solidFill>
                <a:latin typeface="+mj-lt"/>
              </a:rPr>
              <a:t>property, or any location.</a:t>
            </a:r>
            <a:endParaRPr lang="en-US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25351" y="4253299"/>
            <a:ext cx="34852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/>
                </a:solidFill>
                <a:latin typeface="+mj-lt"/>
              </a:rPr>
              <a:t>Useful links to housing </a:t>
            </a:r>
          </a:p>
          <a:p>
            <a:pPr algn="ctr"/>
            <a:r>
              <a:rPr lang="en-US" b="1" dirty="0" smtClean="0">
                <a:solidFill>
                  <a:schemeClr val="accent5"/>
                </a:solidFill>
                <a:latin typeface="+mj-lt"/>
              </a:rPr>
              <a:t>resources in Sacramento </a:t>
            </a:r>
          </a:p>
          <a:p>
            <a:pPr algn="ctr"/>
            <a:r>
              <a:rPr lang="en-US" b="1" dirty="0" smtClean="0">
                <a:solidFill>
                  <a:schemeClr val="accent5"/>
                </a:solidFill>
                <a:latin typeface="+mj-lt"/>
              </a:rPr>
              <a:t>available online.</a:t>
            </a:r>
            <a:endParaRPr lang="en-US" b="1" dirty="0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94407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47</TotalTime>
  <Words>140</Words>
  <Application>Microsoft Office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Aspect</vt:lpstr>
      <vt:lpstr>Affordable Rental Properties  Web Map Application       C. Marisol Ramirez</vt:lpstr>
      <vt:lpstr>Layers from a map document were shared as a web map, creating web feature classes.  </vt:lpstr>
      <vt:lpstr>A web map app was then created to incorporate widgets. The layers widget lets the user turn off and on certain feature classes.</vt:lpstr>
      <vt:lpstr>The filter widget filters the properties layer and schools layer for a more refined inquiry.</vt:lpstr>
      <vt:lpstr>Use the summary widget to get a summary on total number of affordable rental properties and total units available, based on your screen view and filter settings.</vt:lpstr>
      <vt:lpstr>The near me widget gives a list of what is nearby any selected location.</vt:lpstr>
      <vt:lpstr>Final features of the app: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</dc:creator>
  <cp:lastModifiedBy>Heather</cp:lastModifiedBy>
  <cp:revision>5</cp:revision>
  <dcterms:created xsi:type="dcterms:W3CDTF">2019-12-18T06:26:22Z</dcterms:created>
  <dcterms:modified xsi:type="dcterms:W3CDTF">2019-12-18T07:13:45Z</dcterms:modified>
</cp:coreProperties>
</file>