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2"/>
  </p:notesMasterIdLst>
  <p:sldIdLst>
    <p:sldId id="291" r:id="rId2"/>
    <p:sldId id="290" r:id="rId3"/>
    <p:sldId id="292" r:id="rId4"/>
    <p:sldId id="293" r:id="rId5"/>
    <p:sldId id="294" r:id="rId6"/>
    <p:sldId id="295" r:id="rId7"/>
    <p:sldId id="297" r:id="rId8"/>
    <p:sldId id="296" r:id="rId9"/>
    <p:sldId id="298" r:id="rId10"/>
    <p:sldId id="29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92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02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E739B-349F-4E1B-9049-D774090027A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8991E-F724-43DB-BBAA-897D82E38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89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7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96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8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35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8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99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812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157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29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8991E-F724-43DB-BBAA-897D82E38B5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42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450EFB-9E2A-417A-B8AC-91DE53A4B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C0D82BE-0BFC-4B25-B21B-78B301F61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3F1709-ABD5-4A3A-8593-CCE306C5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A907FE-B222-45D4-8E27-FC752649D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9B9F15-0B21-4C72-A687-61CDC39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84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B7F8FA-8C30-44BC-AB23-E72A1C96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F3C056-08DA-4371-A25F-8CD00BB35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E2A0C1-A70F-437D-BB08-A88CA10CD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3141AE-CD67-482A-A191-8C998CC1B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076C16-7193-44B7-8D41-5D7670949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6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6639F9-0EE9-4F08-B4AE-03FFF8E7D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2A1319-375F-48C0-91D4-C52F371AD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ECA507-122F-4E81-83E1-B15BD739E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FF1F78-F442-4ABA-A416-815992D1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41C63B-1987-4A28-AE67-81252C41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36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29700A-626A-43E4-A9A0-73F7A4A61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89EE01-350F-4205-BA2E-BAC2CF1BE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3F99C13-429E-4511-9C01-B17572B48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EDBD7C-1460-42C2-B576-941183CC5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33A0BB-DA77-45CE-AA06-B1AD6BB38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57EC76-702A-46AA-B27E-C4E574341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3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D5CA4B-4FBB-480B-9D9A-21B49D64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F5B436-CD2C-4239-A118-5AAD013FE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87880E-3334-4DD1-A81E-78B1799A8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D876C77-A536-44B2-8DBF-8D6EF997E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733D189-03DE-470D-B3BC-3AC6DED9A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B95AA16-7D80-4575-B029-0411A327B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47D8B66-7D3B-4D7F-B02C-5A4962441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A708C84-1D1F-421A-984C-824BF397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0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DD2374-6C38-486B-A899-E5472DEF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7DC07D9-ED62-481D-A7B3-F8BB087D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B105614-5D8E-4E6F-AFDD-18AF8E9E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B2B0B2C-1A96-48E8-880C-164E62B5A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1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620A136-8FCA-4528-B4F3-246E65D8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33579FC-778B-4D9D-94E2-9553EC58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0B187D-79E1-43D8-9106-261E5B7AA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50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DB7376-B099-4AB1-8993-344FF5F5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420407-65CD-4755-8F7A-02B24A790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7676D32-D4E1-4316-8241-8BFC2A4B7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BA4AD1-5247-44B9-A344-19178722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CD5F4E9-0DD9-4851-836F-DB6DB7BD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224C84-1F7C-48E6-8296-310B5320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4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421EDF-2590-4343-AE93-BC70F1CC1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D49F894-74FA-4BEC-B78A-7427C859A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3061E3D-430C-40C7-AD5B-05688125C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022A57-61E3-4682-9EEC-DD9BDFF41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45E53B-BE33-42DC-A413-F3E5F34CE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7CAFB1-BC36-4425-A4E6-9EFE12CCE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593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EEBB94-1BBF-47F9-B916-58381707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855541E-FF13-4841-95E5-8BD791F5D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975B0B-071D-4E5D-A3AC-CEA96DE3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7C9248-6A29-4D16-B718-6E0E7AD09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98B80A-FD1F-47FD-89ED-4B4A2DF2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0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ED4638-524A-4BFB-B4DA-9115345E44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5DDE3EB-4E00-4865-9F90-E846F2C59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CB4D02-9C18-4FF7-9D75-0C5F91588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980A9E-0C1E-46D9-9D9E-9EBA46845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8DA135-B472-42E4-8A5D-871E629D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76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4D86E6A-8B78-41AE-B4FA-70C4CA148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C28DB3F-7B53-40B4-BD02-D35F16109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207EFF-9C2A-4F26-A3D6-E508FBAC90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CC006-DEAF-48AD-A27F-9BC40795AE0A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A5350E-6E59-4579-A329-A5FF51D28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81299-33FA-47A0-A7D8-8CABF07FA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9594B-28F3-41BB-8919-908F66CD46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3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1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6" y="190798"/>
            <a:ext cx="1464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D62C7CA-59E2-4A68-88F2-73C260AFDA89}"/>
              </a:ext>
            </a:extLst>
          </p:cNvPr>
          <p:cNvSpPr txBox="1"/>
          <p:nvPr/>
        </p:nvSpPr>
        <p:spPr>
          <a:xfrm>
            <a:off x="914048" y="1323223"/>
            <a:ext cx="40852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simple survey created with ESRI Survey 123 allows the deputies to select date, type of destination, and event held.  In addition, pictures can be uploaded and lat/long is provided automatically.  </a:t>
            </a:r>
          </a:p>
          <a:p>
            <a:endParaRPr lang="en-US" dirty="0"/>
          </a:p>
          <a:p>
            <a:r>
              <a:rPr lang="en-US" dirty="0"/>
              <a:t>The analyst now has captured the data and Survey 123 creates bar charts, maps lat/long and creates a table.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F5453E-FA01-4EBA-BDAF-113E6DABF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754" y="1057361"/>
            <a:ext cx="3252509" cy="516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9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2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17B7AF38-4E85-488B-A680-1D89D3B1B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075" y="1125591"/>
            <a:ext cx="5900862" cy="525340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DDD0433-9002-4ED0-87A2-BCC7F7F300C1}"/>
              </a:ext>
            </a:extLst>
          </p:cNvPr>
          <p:cNvSpPr txBox="1"/>
          <p:nvPr/>
        </p:nvSpPr>
        <p:spPr>
          <a:xfrm>
            <a:off x="183941" y="2305898"/>
            <a:ext cx="2710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Displays data from</a:t>
            </a:r>
          </a:p>
          <a:p>
            <a:r>
              <a:rPr lang="en-US" dirty="0"/>
              <a:t>the survey</a:t>
            </a:r>
          </a:p>
        </p:txBody>
      </p:sp>
    </p:spTree>
    <p:extLst>
      <p:ext uri="{BB962C8B-B14F-4D97-AF65-F5344CB8AC3E}">
        <p14:creationId xmlns:p14="http://schemas.microsoft.com/office/powerpoint/2010/main" val="415949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3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2A77EF-E6BF-485D-ABA9-A254FDDE7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091" y="1073082"/>
            <a:ext cx="5619095" cy="5368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B423C7-2723-42EB-9B24-C7F8F3FDF175}"/>
              </a:ext>
            </a:extLst>
          </p:cNvPr>
          <p:cNvSpPr txBox="1"/>
          <p:nvPr/>
        </p:nvSpPr>
        <p:spPr>
          <a:xfrm>
            <a:off x="661240" y="3572843"/>
            <a:ext cx="273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total count and the dates</a:t>
            </a:r>
          </a:p>
        </p:txBody>
      </p:sp>
    </p:spTree>
    <p:extLst>
      <p:ext uri="{BB962C8B-B14F-4D97-AF65-F5344CB8AC3E}">
        <p14:creationId xmlns:p14="http://schemas.microsoft.com/office/powerpoint/2010/main" val="3794559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4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F7DE2C0-3C43-49E1-8D2F-2BB6090E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87" y="1089049"/>
            <a:ext cx="6454787" cy="51907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B423C7-2723-42EB-9B24-C7F8F3FDF175}"/>
              </a:ext>
            </a:extLst>
          </p:cNvPr>
          <p:cNvSpPr txBox="1"/>
          <p:nvPr/>
        </p:nvSpPr>
        <p:spPr>
          <a:xfrm>
            <a:off x="153226" y="2190115"/>
            <a:ext cx="2622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Creates bar charts. This </a:t>
            </a:r>
          </a:p>
          <a:p>
            <a:r>
              <a:rPr lang="en-US" dirty="0"/>
              <a:t>chart displays information</a:t>
            </a:r>
          </a:p>
          <a:p>
            <a:r>
              <a:rPr lang="en-US" dirty="0"/>
              <a:t>about the type of event</a:t>
            </a:r>
          </a:p>
        </p:txBody>
      </p:sp>
    </p:spTree>
    <p:extLst>
      <p:ext uri="{BB962C8B-B14F-4D97-AF65-F5344CB8AC3E}">
        <p14:creationId xmlns:p14="http://schemas.microsoft.com/office/powerpoint/2010/main" val="879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5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EEAF5EA-28FD-4521-B19F-841D21169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89" y="1354668"/>
            <a:ext cx="8528552" cy="49579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9A82D3-3679-4AA7-9165-62A732473BC8}"/>
              </a:ext>
            </a:extLst>
          </p:cNvPr>
          <p:cNvSpPr txBox="1"/>
          <p:nvPr/>
        </p:nvSpPr>
        <p:spPr>
          <a:xfrm>
            <a:off x="1875351" y="973129"/>
            <a:ext cx="6068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Plots points on map, creates table with info, and loads pictures.</a:t>
            </a:r>
          </a:p>
        </p:txBody>
      </p:sp>
    </p:spTree>
    <p:extLst>
      <p:ext uri="{BB962C8B-B14F-4D97-AF65-F5344CB8AC3E}">
        <p14:creationId xmlns:p14="http://schemas.microsoft.com/office/powerpoint/2010/main" val="119109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6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9A82D3-3679-4AA7-9165-62A732473BC8}"/>
              </a:ext>
            </a:extLst>
          </p:cNvPr>
          <p:cNvSpPr txBox="1"/>
          <p:nvPr/>
        </p:nvSpPr>
        <p:spPr>
          <a:xfrm>
            <a:off x="2025958" y="1032904"/>
            <a:ext cx="526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Dashboard updates and displays data from Survey 123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BE44CC7-0591-4071-8397-9E2BB5BBD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57" y="1663130"/>
            <a:ext cx="8863100" cy="453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98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7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9A82D3-3679-4AA7-9165-62A732473BC8}"/>
              </a:ext>
            </a:extLst>
          </p:cNvPr>
          <p:cNvSpPr txBox="1"/>
          <p:nvPr/>
        </p:nvSpPr>
        <p:spPr>
          <a:xfrm>
            <a:off x="3287756" y="1330253"/>
            <a:ext cx="55154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gauges on the left display the three types of destinations the deputies attend such as parks, churches, and schools. The gauge tracks each time a destination is updated and indicates how close we are to achieving the goal. At each event, the deputies do visitations, presentations or lunches.  These are tracked as well.  I used the stack feature which created a tab for each event. </a:t>
            </a:r>
          </a:p>
          <a:p>
            <a:r>
              <a:rPr lang="en-US" dirty="0"/>
              <a:t>Below a bar chart displays the number of different events.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6981E3B-6674-40AD-B427-93EC60486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22" y="1334349"/>
            <a:ext cx="2907792" cy="48463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7C503AD-862C-4351-8F29-CFE8DAD5F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105" y="4204782"/>
            <a:ext cx="5515421" cy="197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3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8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9A82D3-3679-4AA7-9165-62A732473BC8}"/>
              </a:ext>
            </a:extLst>
          </p:cNvPr>
          <p:cNvSpPr txBox="1"/>
          <p:nvPr/>
        </p:nvSpPr>
        <p:spPr>
          <a:xfrm>
            <a:off x="160135" y="1339963"/>
            <a:ext cx="54432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tab is an indicator that represents the number of </a:t>
            </a:r>
          </a:p>
          <a:p>
            <a:r>
              <a:rPr lang="en-US" dirty="0"/>
              <a:t>events.  It also indicates the prior years total number of events. Notice the Church </a:t>
            </a:r>
          </a:p>
          <a:p>
            <a:r>
              <a:rPr lang="en-US" dirty="0"/>
              <a:t>gauge only displays one tab, but if</a:t>
            </a:r>
          </a:p>
          <a:p>
            <a:r>
              <a:rPr lang="en-US" dirty="0"/>
              <a:t>if you click on the tab,</a:t>
            </a:r>
          </a:p>
          <a:p>
            <a:r>
              <a:rPr lang="en-US" dirty="0"/>
              <a:t>then all the others are </a:t>
            </a:r>
          </a:p>
          <a:p>
            <a:r>
              <a:rPr lang="en-US" dirty="0"/>
              <a:t>displayed.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BF59595-A496-40FD-87C4-937FC5233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941" y="1304653"/>
            <a:ext cx="3136074" cy="51948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364B3AA-D987-49D3-86BF-36A83749F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754" y="2043320"/>
            <a:ext cx="2689083" cy="447835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xmlns="" id="{6B5AFEAA-04C5-438E-A97B-A05B80CC80BB}"/>
              </a:ext>
            </a:extLst>
          </p:cNvPr>
          <p:cNvSpPr/>
          <p:nvPr/>
        </p:nvSpPr>
        <p:spPr>
          <a:xfrm>
            <a:off x="3040654" y="3117774"/>
            <a:ext cx="2269475" cy="21372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CBE5E46F-9D11-4D69-A3A4-3E3DED055506}"/>
              </a:ext>
            </a:extLst>
          </p:cNvPr>
          <p:cNvCxnSpPr>
            <a:cxnSpLocks/>
          </p:cNvCxnSpPr>
          <p:nvPr/>
        </p:nvCxnSpPr>
        <p:spPr>
          <a:xfrm>
            <a:off x="2133634" y="2711136"/>
            <a:ext cx="1380747" cy="21977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154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9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E52ECE5-680C-4B5E-B481-AD6612008DD7}"/>
              </a:ext>
            </a:extLst>
          </p:cNvPr>
          <p:cNvSpPr txBox="1"/>
          <p:nvPr/>
        </p:nvSpPr>
        <p:spPr>
          <a:xfrm>
            <a:off x="914048" y="1444835"/>
            <a:ext cx="7259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Destinations tab contains the bar chart, next to that we have the Event </a:t>
            </a:r>
          </a:p>
          <a:p>
            <a:r>
              <a:rPr lang="en-US" dirty="0"/>
              <a:t>tab which indicates the percentages of the events as shown below.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8DD06D5-F86E-4006-AA66-1889109D8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96" y="2341847"/>
            <a:ext cx="8151538" cy="283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7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40998" y="6656469"/>
            <a:ext cx="644376" cy="201532"/>
          </a:xfrm>
        </p:spPr>
        <p:txBody>
          <a:bodyPr/>
          <a:lstStyle/>
          <a:p>
            <a:fld id="{01C9594B-28F3-41BB-8919-908F66CD46F4}" type="slidenum">
              <a:rPr lang="en-US" sz="1100" smtClean="0"/>
              <a:t>10</a:t>
            </a:fld>
            <a:endParaRPr 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65747" y="78382"/>
            <a:ext cx="9006837" cy="6565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AutoShape 4"/>
          <p:cNvCxnSpPr>
            <a:cxnSpLocks noChangeShapeType="1"/>
          </p:cNvCxnSpPr>
          <p:nvPr/>
        </p:nvCxnSpPr>
        <p:spPr bwMode="auto">
          <a:xfrm>
            <a:off x="70383" y="870755"/>
            <a:ext cx="9006840" cy="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AF1C3F-7CDD-4912-8E17-83B4F3555380}"/>
              </a:ext>
            </a:extLst>
          </p:cNvPr>
          <p:cNvSpPr txBox="1"/>
          <p:nvPr/>
        </p:nvSpPr>
        <p:spPr>
          <a:xfrm>
            <a:off x="116947" y="190797"/>
            <a:ext cx="15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Annette Poole</a:t>
            </a:r>
          </a:p>
          <a:p>
            <a:r>
              <a:rPr lang="en-US" sz="1200" dirty="0"/>
              <a:t>GIS 385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06DD5F-BC78-43AB-BBAF-2DF4C8CEDA20}"/>
              </a:ext>
            </a:extLst>
          </p:cNvPr>
          <p:cNvSpPr txBox="1"/>
          <p:nvPr/>
        </p:nvSpPr>
        <p:spPr>
          <a:xfrm>
            <a:off x="3392180" y="157495"/>
            <a:ext cx="2696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Youth Services Program</a:t>
            </a:r>
          </a:p>
          <a:p>
            <a:pPr algn="ctr"/>
            <a:r>
              <a:rPr lang="en-US" dirty="0"/>
              <a:t>Survey 123 and Dashboard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9A82D3-3679-4AA7-9165-62A732473BC8}"/>
              </a:ext>
            </a:extLst>
          </p:cNvPr>
          <p:cNvSpPr txBox="1"/>
          <p:nvPr/>
        </p:nvSpPr>
        <p:spPr>
          <a:xfrm>
            <a:off x="287383" y="1043917"/>
            <a:ext cx="81801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dashboard has an interactive map.  Each destination is represented by a symbol. </a:t>
            </a:r>
          </a:p>
          <a:p>
            <a:r>
              <a:rPr lang="en-US" dirty="0"/>
              <a:t>The pop-up shows the destination name, the type and number of events held at the</a:t>
            </a:r>
          </a:p>
          <a:p>
            <a:r>
              <a:rPr lang="en-US" dirty="0"/>
              <a:t>Destination. The map allows you the opportunity to display each destination by itself </a:t>
            </a:r>
          </a:p>
          <a:p>
            <a:r>
              <a:rPr lang="en-US" dirty="0"/>
              <a:t>or with other destinations.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5A97B5-E817-4272-9EA9-B0A60F2F4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39" y="2305323"/>
            <a:ext cx="8834451" cy="328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84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17771</TotalTime>
  <Words>444</Words>
  <Application>Microsoft Office PowerPoint</Application>
  <PresentationFormat>On-screen Show (4:3)</PresentationFormat>
  <Paragraphs>85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Meyer, Stacie</dc:creator>
  <cp:lastModifiedBy>Poole, Annette</cp:lastModifiedBy>
  <cp:revision>416</cp:revision>
  <dcterms:created xsi:type="dcterms:W3CDTF">2017-03-22T21:11:02Z</dcterms:created>
  <dcterms:modified xsi:type="dcterms:W3CDTF">2019-12-17T15:48:25Z</dcterms:modified>
</cp:coreProperties>
</file>