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960C-E03C-434F-98C0-8DE4A33C6C0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9B43-5EEE-4666-82CB-3267BFA71C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960C-E03C-434F-98C0-8DE4A33C6C0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9B43-5EEE-4666-82CB-3267BFA71C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960C-E03C-434F-98C0-8DE4A33C6C0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9B43-5EEE-4666-82CB-3267BFA71C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960C-E03C-434F-98C0-8DE4A33C6C0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9B43-5EEE-4666-82CB-3267BFA71C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960C-E03C-434F-98C0-8DE4A33C6C0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9B43-5EEE-4666-82CB-3267BFA71C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960C-E03C-434F-98C0-8DE4A33C6C0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9B43-5EEE-4666-82CB-3267BFA71C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960C-E03C-434F-98C0-8DE4A33C6C0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9B43-5EEE-4666-82CB-3267BFA71C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960C-E03C-434F-98C0-8DE4A33C6C0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9B43-5EEE-4666-82CB-3267BFA71C9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960C-E03C-434F-98C0-8DE4A33C6C0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529B43-5EEE-4666-82CB-3267BFA71C9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960C-E03C-434F-98C0-8DE4A33C6C0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9B43-5EEE-4666-82CB-3267BFA71C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960C-E03C-434F-98C0-8DE4A33C6C0E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9B43-5EEE-4666-82CB-3267BFA71C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A529B43-5EEE-4666-82CB-3267BFA71C9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FBB960C-E03C-434F-98C0-8DE4A33C6C0E}" type="datetimeFigureOut">
              <a:rPr lang="en-US" smtClean="0"/>
              <a:t>12/1/2019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Web GIS Application Final Project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Joan Lopez</a:t>
            </a:r>
          </a:p>
          <a:p>
            <a:r>
              <a:rPr lang="en-US" dirty="0">
                <a:solidFill>
                  <a:schemeClr val="tx1"/>
                </a:solidFill>
              </a:rPr>
              <a:t>12/17/2019</a:t>
            </a:r>
          </a:p>
          <a:p>
            <a:r>
              <a:rPr lang="en-US" dirty="0">
                <a:solidFill>
                  <a:schemeClr val="tx1"/>
                </a:solidFill>
              </a:rPr>
              <a:t>GEOG 385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913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</a:t>
            </a:r>
            <a:r>
              <a:rPr lang="en-US" sz="3200" dirty="0" smtClean="0"/>
              <a:t>isplay 15 minute time </a:t>
            </a:r>
            <a:r>
              <a:rPr lang="en-US" sz="3200" dirty="0"/>
              <a:t>series data collected by the U.S. Geological Survey at </a:t>
            </a:r>
            <a:r>
              <a:rPr lang="en-US" sz="3200" dirty="0" smtClean="0"/>
              <a:t>17 specific </a:t>
            </a:r>
            <a:r>
              <a:rPr lang="en-US" sz="3200" dirty="0"/>
              <a:t>gage sites in the Bay Delta area in a web map </a:t>
            </a:r>
            <a:r>
              <a:rPr lang="en-US" sz="3200" dirty="0" smtClean="0"/>
              <a:t>application</a:t>
            </a:r>
          </a:p>
          <a:p>
            <a:r>
              <a:rPr lang="en-US" sz="3200" dirty="0" smtClean="0"/>
              <a:t>The period of time covered the Oroville Dam spill in February of 2017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6505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excel file of data for each USGS gage </a:t>
            </a:r>
            <a:r>
              <a:rPr lang="en-US" sz="2800" dirty="0" smtClean="0"/>
              <a:t>site</a:t>
            </a:r>
          </a:p>
          <a:p>
            <a:r>
              <a:rPr lang="en-US" sz="2800" dirty="0"/>
              <a:t>eliminated all the time series data values with “N/A” and then converted all the csv files into text </a:t>
            </a:r>
            <a:r>
              <a:rPr lang="en-US" sz="2800" dirty="0" smtClean="0"/>
              <a:t>files</a:t>
            </a:r>
          </a:p>
          <a:p>
            <a:r>
              <a:rPr lang="en-US" sz="2800" dirty="0" smtClean="0"/>
              <a:t>imported </a:t>
            </a:r>
            <a:r>
              <a:rPr lang="en-US" sz="2800" dirty="0"/>
              <a:t>the text files into </a:t>
            </a:r>
            <a:r>
              <a:rPr lang="en-US" sz="2800" dirty="0" err="1"/>
              <a:t>ArcPro</a:t>
            </a:r>
            <a:r>
              <a:rPr lang="en-US" sz="2800" dirty="0"/>
              <a:t> and display the </a:t>
            </a:r>
            <a:r>
              <a:rPr lang="en-US" sz="2800" dirty="0" err="1"/>
              <a:t>x,y</a:t>
            </a:r>
            <a:r>
              <a:rPr lang="en-US" sz="2800" dirty="0"/>
              <a:t> data as vector feature layers</a:t>
            </a:r>
          </a:p>
        </p:txBody>
      </p:sp>
    </p:spTree>
    <p:extLst>
      <p:ext uri="{BB962C8B-B14F-4D97-AF65-F5344CB8AC3E}">
        <p14:creationId xmlns:p14="http://schemas.microsoft.com/office/powerpoint/2010/main" val="1666631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</a:t>
            </a:r>
            <a:r>
              <a:rPr lang="en-US" dirty="0" err="1" smtClean="0"/>
              <a:t>ymbology</a:t>
            </a:r>
            <a:r>
              <a:rPr lang="en-US" dirty="0" smtClean="0"/>
              <a:t> </a:t>
            </a:r>
            <a:r>
              <a:rPr lang="en-US" dirty="0"/>
              <a:t>and normalization of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each </a:t>
            </a:r>
            <a:r>
              <a:rPr lang="en-US" dirty="0"/>
              <a:t>of the gage sites by editing only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one </a:t>
            </a:r>
            <a:r>
              <a:rPr lang="en-US" dirty="0"/>
              <a:t>site in particular.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this single site, I defined the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following </a:t>
            </a:r>
            <a:r>
              <a:rPr lang="en-US" dirty="0" err="1"/>
              <a:t>symbology</a:t>
            </a:r>
            <a:r>
              <a:rPr lang="en-US" dirty="0"/>
              <a:t> </a:t>
            </a:r>
            <a:r>
              <a:rPr lang="en-US" dirty="0" smtClean="0"/>
              <a:t>settings: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Development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r="2091" b="1708"/>
          <a:stretch/>
        </p:blipFill>
        <p:spPr bwMode="auto">
          <a:xfrm>
            <a:off x="4953000" y="1219200"/>
            <a:ext cx="2971800" cy="5314950"/>
          </a:xfrm>
          <a:prstGeom prst="rect">
            <a:avLst/>
          </a:prstGeom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02611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aved </a:t>
            </a:r>
            <a:r>
              <a:rPr lang="en-US" dirty="0"/>
              <a:t>the </a:t>
            </a:r>
            <a:r>
              <a:rPr lang="en-US" dirty="0" err="1"/>
              <a:t>symbology</a:t>
            </a:r>
            <a:r>
              <a:rPr lang="en-US" dirty="0"/>
              <a:t> of that single layer as a layer file (.</a:t>
            </a:r>
            <a:r>
              <a:rPr lang="en-US" dirty="0" err="1" smtClean="0"/>
              <a:t>lyr</a:t>
            </a:r>
            <a:r>
              <a:rPr lang="en-US" dirty="0" smtClean="0"/>
              <a:t>)</a:t>
            </a:r>
          </a:p>
          <a:p>
            <a:r>
              <a:rPr lang="en-US" dirty="0"/>
              <a:t>I</a:t>
            </a:r>
            <a:r>
              <a:rPr lang="en-US" dirty="0" smtClean="0"/>
              <a:t>mported </a:t>
            </a:r>
            <a:r>
              <a:rPr lang="en-US" dirty="0"/>
              <a:t>that layer file into the </a:t>
            </a:r>
            <a:r>
              <a:rPr lang="en-US" dirty="0" err="1"/>
              <a:t>symbology</a:t>
            </a:r>
            <a:r>
              <a:rPr lang="en-US" dirty="0"/>
              <a:t> of each of the other gage sites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3"/>
          <a:stretch/>
        </p:blipFill>
        <p:spPr bwMode="auto">
          <a:xfrm>
            <a:off x="2590800" y="2971800"/>
            <a:ext cx="2956560" cy="3733800"/>
          </a:xfrm>
          <a:prstGeom prst="rect">
            <a:avLst/>
          </a:prstGeom>
          <a:ln w="31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85549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Services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Exported </a:t>
            </a:r>
            <a:r>
              <a:rPr lang="en-US" sz="2800" dirty="0"/>
              <a:t>the entire </a:t>
            </a:r>
            <a:r>
              <a:rPr lang="en-US" sz="2800" dirty="0" err="1"/>
              <a:t>ArcPro</a:t>
            </a:r>
            <a:r>
              <a:rPr lang="en-US" sz="2800" dirty="0"/>
              <a:t> </a:t>
            </a:r>
            <a:r>
              <a:rPr lang="en-US" sz="2800" dirty="0" smtClean="0"/>
              <a:t>map to ArcGIS </a:t>
            </a:r>
            <a:r>
              <a:rPr lang="en-US" sz="2800" dirty="0"/>
              <a:t>Online </a:t>
            </a:r>
            <a:r>
              <a:rPr lang="en-US" sz="2800" dirty="0" smtClean="0"/>
              <a:t>as </a:t>
            </a:r>
            <a:r>
              <a:rPr lang="en-US" sz="2800" dirty="0"/>
              <a:t>a single service definition, a single feature layer with multiple layers within, and a single web </a:t>
            </a:r>
            <a:r>
              <a:rPr lang="en-US" sz="2800" dirty="0" smtClean="0"/>
              <a:t>map</a:t>
            </a:r>
          </a:p>
          <a:p>
            <a:r>
              <a:rPr lang="en-US" sz="2800" dirty="0"/>
              <a:t>E</a:t>
            </a:r>
            <a:r>
              <a:rPr lang="en-US" sz="2800" dirty="0" smtClean="0"/>
              <a:t>dited </a:t>
            </a:r>
            <a:r>
              <a:rPr lang="en-US" sz="2800" dirty="0"/>
              <a:t>the layer names and pop-up information for each site </a:t>
            </a:r>
            <a:r>
              <a:rPr lang="en-US" sz="2800" dirty="0" smtClean="0"/>
              <a:t>layer</a:t>
            </a:r>
            <a:r>
              <a:rPr lang="en-US" sz="2800" dirty="0"/>
              <a:t> </a:t>
            </a:r>
            <a:r>
              <a:rPr lang="en-US" sz="2800" dirty="0" smtClean="0"/>
              <a:t>within the web map</a:t>
            </a:r>
          </a:p>
          <a:p>
            <a:r>
              <a:rPr lang="en-US" sz="2800" dirty="0" smtClean="0"/>
              <a:t>Edited </a:t>
            </a:r>
            <a:r>
              <a:rPr lang="en-US" sz="2800" dirty="0"/>
              <a:t>the field names of each site </a:t>
            </a:r>
            <a:r>
              <a:rPr lang="en-US" sz="2800" dirty="0" smtClean="0"/>
              <a:t>layer</a:t>
            </a:r>
            <a:r>
              <a:rPr lang="en-US" sz="2800" dirty="0"/>
              <a:t> </a:t>
            </a:r>
            <a:r>
              <a:rPr lang="en-US" sz="2800" dirty="0" smtClean="0"/>
              <a:t>within the feature layer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2758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Application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Published </a:t>
            </a:r>
            <a:r>
              <a:rPr lang="en-US" dirty="0"/>
              <a:t>web map as a web mapping </a:t>
            </a:r>
            <a:r>
              <a:rPr lang="en-US" dirty="0" smtClean="0"/>
              <a:t>application</a:t>
            </a:r>
          </a:p>
          <a:p>
            <a:r>
              <a:rPr lang="en-US" dirty="0" smtClean="0"/>
              <a:t>Selected </a:t>
            </a:r>
            <a:r>
              <a:rPr lang="en-US" dirty="0"/>
              <a:t>the ‘Tab Theme’ with a blue color </a:t>
            </a:r>
            <a:r>
              <a:rPr lang="en-US" dirty="0" smtClean="0"/>
              <a:t>scheme within the web mapping application</a:t>
            </a:r>
          </a:p>
          <a:p>
            <a:r>
              <a:rPr lang="en-US" dirty="0"/>
              <a:t>configured the time slider widget with the following settings: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905000" y="3200400"/>
            <a:ext cx="5181600" cy="351447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67528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Application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following web mapping application was </a:t>
            </a:r>
            <a:r>
              <a:rPr lang="en-US" dirty="0" smtClean="0"/>
              <a:t>produced: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09800"/>
            <a:ext cx="5956300" cy="424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8103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Application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layer represents one gage site with a legend that represents </a:t>
            </a:r>
            <a:r>
              <a:rPr lang="en-US" dirty="0" smtClean="0"/>
              <a:t>turbidity</a:t>
            </a:r>
          </a:p>
          <a:p>
            <a:r>
              <a:rPr lang="en-US" dirty="0" smtClean="0"/>
              <a:t>The </a:t>
            </a:r>
            <a:r>
              <a:rPr lang="en-US" dirty="0"/>
              <a:t>time slider shows the turbidity measurements taken between February 6th and 20th at 4-hour increments at each gage </a:t>
            </a:r>
            <a:r>
              <a:rPr lang="en-US" dirty="0" smtClean="0"/>
              <a:t>site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200400"/>
            <a:ext cx="2286000" cy="3535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2371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6200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Learned </a:t>
            </a:r>
            <a:r>
              <a:rPr lang="en-US" dirty="0"/>
              <a:t>a lot about data formatting and data uploaded from </a:t>
            </a:r>
            <a:r>
              <a:rPr lang="en-US" dirty="0" err="1"/>
              <a:t>ArcPro</a:t>
            </a:r>
            <a:r>
              <a:rPr lang="en-US" dirty="0"/>
              <a:t> to ArcGIS </a:t>
            </a:r>
            <a:r>
              <a:rPr lang="en-US" dirty="0" smtClean="0"/>
              <a:t>Online</a:t>
            </a:r>
          </a:p>
          <a:p>
            <a:r>
              <a:rPr lang="en-US" dirty="0" smtClean="0"/>
              <a:t>Many </a:t>
            </a:r>
            <a:r>
              <a:rPr lang="en-US" dirty="0"/>
              <a:t>challenges within this project but learning how to resolve these problems have made me more comfortable using web </a:t>
            </a:r>
            <a:r>
              <a:rPr lang="en-US" dirty="0" smtClean="0"/>
              <a:t>GIS</a:t>
            </a:r>
          </a:p>
          <a:p>
            <a:r>
              <a:rPr lang="en-US" dirty="0"/>
              <a:t>S</a:t>
            </a:r>
            <a:r>
              <a:rPr lang="en-US" dirty="0" smtClean="0"/>
              <a:t>teps </a:t>
            </a:r>
            <a:r>
              <a:rPr lang="en-US" dirty="0"/>
              <a:t>that I would do differently to improve the functionality of the web application: combine all the time series data together manually within a csv file, convert that single file into a text file and upload it to </a:t>
            </a:r>
            <a:r>
              <a:rPr lang="en-US" dirty="0" err="1" smtClean="0"/>
              <a:t>ArcPro</a:t>
            </a:r>
            <a:r>
              <a:rPr lang="en-US" dirty="0"/>
              <a:t>; convert the text file to a single vector feature layer and upload that to ArcGIS Online; symbolize the layer’s turbidity data with a single </a:t>
            </a:r>
            <a:r>
              <a:rPr lang="en-US" dirty="0" smtClean="0"/>
              <a:t>legend; add </a:t>
            </a:r>
            <a:r>
              <a:rPr lang="en-US" dirty="0"/>
              <a:t>the filter widget to the web application to filter on specific sites, </a:t>
            </a:r>
            <a:r>
              <a:rPr lang="en-US" dirty="0" smtClean="0"/>
              <a:t>parameters, </a:t>
            </a:r>
            <a:r>
              <a:rPr lang="en-US" dirty="0"/>
              <a:t>and value </a:t>
            </a:r>
            <a:r>
              <a:rPr lang="en-US" dirty="0" smtClean="0"/>
              <a:t>ranges</a:t>
            </a:r>
          </a:p>
          <a:p>
            <a:r>
              <a:rPr lang="en-US" dirty="0" smtClean="0"/>
              <a:t>Add </a:t>
            </a:r>
            <a:r>
              <a:rPr lang="en-US" dirty="0"/>
              <a:t>turbidity data from 13 more gage sites that are closer to Lake Oroville</a:t>
            </a:r>
          </a:p>
        </p:txBody>
      </p:sp>
    </p:spTree>
    <p:extLst>
      <p:ext uri="{BB962C8B-B14F-4D97-AF65-F5344CB8AC3E}">
        <p14:creationId xmlns:p14="http://schemas.microsoft.com/office/powerpoint/2010/main" val="15486603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</TotalTime>
  <Words>438</Words>
  <Application>Microsoft Office PowerPoint</Application>
  <PresentationFormat>On-screen Show (4:3)</PresentationFormat>
  <Paragraphs>38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Adjacency</vt:lpstr>
      <vt:lpstr>Web GIS Application Final Project </vt:lpstr>
      <vt:lpstr>Purpose</vt:lpstr>
      <vt:lpstr>Data Development</vt:lpstr>
      <vt:lpstr>Data Development</vt:lpstr>
      <vt:lpstr>Data Development</vt:lpstr>
      <vt:lpstr>Web Services Development</vt:lpstr>
      <vt:lpstr>Web Application Development</vt:lpstr>
      <vt:lpstr>Web Application Development</vt:lpstr>
      <vt:lpstr>Web Application Development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GIS Application Final Project </dc:title>
  <dc:creator>Joan Lopez</dc:creator>
  <cp:lastModifiedBy>Joan Lopez</cp:lastModifiedBy>
  <cp:revision>8</cp:revision>
  <dcterms:created xsi:type="dcterms:W3CDTF">2019-11-27T04:29:29Z</dcterms:created>
  <dcterms:modified xsi:type="dcterms:W3CDTF">2019-12-02T05:37:25Z</dcterms:modified>
</cp:coreProperties>
</file>