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54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74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012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8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12/5/19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12/5/19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3176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12/5/19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1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37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12/5/19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83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42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9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6">
            <a:extLst>
              <a:ext uri="{FF2B5EF4-FFF2-40B4-BE49-F238E27FC236}">
                <a16:creationId xmlns:a16="http://schemas.microsoft.com/office/drawing/2014/main" id="{71CD8484-A878-4BE1-97BD-BA54E70D3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166302-4A7F-2443-9B64-CDB7BA82C4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t="2339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36" name="Rectangle 28">
            <a:extLst>
              <a:ext uri="{FF2B5EF4-FFF2-40B4-BE49-F238E27FC236}">
                <a16:creationId xmlns:a16="http://schemas.microsoft.com/office/drawing/2014/main" id="{AC331676-7C13-4568-893D-F8AEE8B7D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blipFill dpi="0" rotWithShape="1">
            <a:blip r:embed="rId3">
              <a:alphaModFix amt="17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254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0">
            <a:extLst>
              <a:ext uri="{FF2B5EF4-FFF2-40B4-BE49-F238E27FC236}">
                <a16:creationId xmlns:a16="http://schemas.microsoft.com/office/drawing/2014/main" id="{79D9A6C4-ECD4-4B77-B3CC-D1C7D33E1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2531684"/>
            <a:ext cx="10222992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DC1FBC-92EA-499C-A006-C04EAAD45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2669517"/>
            <a:ext cx="10222992" cy="2743200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0C4ED58-346B-4901-8B3A-F4C4CF10A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484434"/>
            <a:ext cx="10222992" cy="80683"/>
          </a:xfrm>
          <a:prstGeom prst="rect">
            <a:avLst/>
          </a:prstGeom>
          <a:blipFill dpi="0" rotWithShape="1">
            <a:blip r:embed="rId5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EF80A45-C4BE-4C77-8D18-8E2D45AA5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5253661"/>
            <a:ext cx="1080904" cy="1080902"/>
            <a:chOff x="9685338" y="4460675"/>
            <a:chExt cx="1080904" cy="108090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E554C25-A6AA-450B-8E27-B936D8D1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5972A92-C195-4EB7-AC8D-4F7EAF9F1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F19D1F-517F-4F46-889D-22AEFB17A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2612367"/>
            <a:ext cx="9966960" cy="3017156"/>
          </a:xfrm>
        </p:spPr>
        <p:txBody>
          <a:bodyPr>
            <a:normAutofit/>
          </a:bodyPr>
          <a:lstStyle/>
          <a:p>
            <a:r>
              <a:rPr lang="en-US" sz="6700"/>
              <a:t>California Epicenter, Fault, and Volcano Locations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BC9BA-065D-3946-B069-48B2202DC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5565117"/>
            <a:ext cx="7891272" cy="62001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By: Kristin Kettenhofen</a:t>
            </a:r>
          </a:p>
        </p:txBody>
      </p:sp>
    </p:spTree>
    <p:extLst>
      <p:ext uri="{BB962C8B-B14F-4D97-AF65-F5344CB8AC3E}">
        <p14:creationId xmlns:p14="http://schemas.microsoft.com/office/powerpoint/2010/main" val="331264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EE3BD-3A5D-7549-966A-A5DCFE7C7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n-US" sz="4100">
                <a:solidFill>
                  <a:srgbClr val="FFFFFF"/>
                </a:solidFill>
              </a:rPr>
              <a:t>Project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987F4-5D9E-8C4F-88BD-CB267953B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pPr>
              <a:buClr>
                <a:schemeClr val="tx1"/>
              </a:buClr>
            </a:pPr>
            <a:r>
              <a:rPr lang="en-US" dirty="0"/>
              <a:t>A legible and aesthetic map of California showing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Volcanoes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Fault lines of the Quaternary period (this is the current geologic time period)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Earthquake epicenters from 1906 - 2015</a:t>
            </a:r>
          </a:p>
          <a:p>
            <a:pPr>
              <a:buClr>
                <a:schemeClr val="tx1"/>
              </a:buClr>
            </a:pPr>
            <a:r>
              <a:rPr lang="en-US" dirty="0"/>
              <a:t>Initial focus is on query, select and data export</a:t>
            </a:r>
          </a:p>
          <a:p>
            <a:pPr>
              <a:buClr>
                <a:schemeClr val="tx1"/>
              </a:buClr>
            </a:pPr>
            <a:r>
              <a:rPr lang="en-US" dirty="0"/>
              <a:t>Secondary focus is cartography and symbology</a:t>
            </a:r>
          </a:p>
          <a:p>
            <a:pPr>
              <a:buClr>
                <a:schemeClr val="tx1"/>
              </a:buClr>
            </a:pPr>
            <a:r>
              <a:rPr lang="en-US" dirty="0"/>
              <a:t>Almost all data used was from searching the online portal</a:t>
            </a:r>
          </a:p>
          <a:p>
            <a:pPr>
              <a:buClr>
                <a:schemeClr val="tx1"/>
              </a:buClr>
            </a:pPr>
            <a:r>
              <a:rPr lang="en-US" dirty="0"/>
              <a:t>Maps of fault lines and seismic activity are important for many reasons like 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Consideration from commercial construction projects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Proposed dam sites (the proposed Auburn Dam site is located on a fault line)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778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0FF2E4FC-0365-C54F-A017-EFC26CF2C7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3" r="31037"/>
          <a:stretch/>
        </p:blipFill>
        <p:spPr>
          <a:xfrm>
            <a:off x="696539" y="996905"/>
            <a:ext cx="4302808" cy="486418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C4EA0CB-817F-4705-860A-1632125EC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AF9C6B-C0C1-B04E-8957-3DCE1E30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Problems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C47C015D-91DB-4DE4-A95B-2F6068929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The biggest problem I had was a crashed USB drive that had my original map and project information on it.</a:t>
            </a:r>
          </a:p>
          <a:p>
            <a:pPr marL="0" indent="0">
              <a:buNone/>
            </a:pPr>
            <a:r>
              <a:rPr lang="en-US" sz="1800" dirty="0"/>
              <a:t>The only real solution to this… start over </a:t>
            </a:r>
            <a:r>
              <a:rPr lang="en-US" sz="1800" dirty="0">
                <a:sym typeface="Wingdings" pitchFamily="2" charset="2"/>
              </a:rPr>
              <a:t> </a:t>
            </a:r>
          </a:p>
          <a:p>
            <a:pPr marL="0" indent="0">
              <a:buNone/>
            </a:pPr>
            <a:endParaRPr lang="en-US" sz="1800" dirty="0">
              <a:sym typeface="Wingdings" pitchFamily="2" charset="2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375E0AD-E718-4EE0-BA3D-496A7C5E3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AD86D46-DFEB-48BD-AAD3-F56155CB9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E9AADDA-24F7-40FF-B2DC-649C2D13A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C21D9D9-64E4-894C-9B5D-A5AF79E8FC79}"/>
              </a:ext>
            </a:extLst>
          </p:cNvPr>
          <p:cNvSpPr txBox="1"/>
          <p:nvPr/>
        </p:nvSpPr>
        <p:spPr>
          <a:xfrm>
            <a:off x="11718235" y="22263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3FF06-7AF4-1244-887D-AD53FB16215F}"/>
              </a:ext>
            </a:extLst>
          </p:cNvPr>
          <p:cNvSpPr txBox="1"/>
          <p:nvPr/>
        </p:nvSpPr>
        <p:spPr>
          <a:xfrm>
            <a:off x="11310730" y="1172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4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C4C5769-E723-4A1E-B4F6-F6BB27AE7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2">
              <a:alphaModFix amt="4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78380D-0E99-4278-9939-702074B8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831F77-86ED-A946-B058-7795D7AE4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6"/>
            <a:ext cx="3682727" cy="55710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Other GIS Related Problems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5A92D53-A461-451B-87E6-8746F6FC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03ABC2-0D2A-42E5-9778-D9E8DBB54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6C02D9F-4454-E54F-9E10-1C4D82249E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4" r="17151" b="4361"/>
          <a:stretch/>
        </p:blipFill>
        <p:spPr>
          <a:xfrm>
            <a:off x="4651513" y="1229700"/>
            <a:ext cx="7498811" cy="4819137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303B06A7-77E7-7E4D-8644-817DDFBDA9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9" r="16942" b="4360"/>
          <a:stretch/>
        </p:blipFill>
        <p:spPr>
          <a:xfrm>
            <a:off x="4609837" y="1200508"/>
            <a:ext cx="7540487" cy="4819137"/>
          </a:xfrm>
          <a:prstGeom prst="rect">
            <a:avLst/>
          </a:prstGeom>
        </p:spPr>
      </p:pic>
      <p:pic>
        <p:nvPicPr>
          <p:cNvPr id="14" name="Content Placeholder 13" descr="A screen shot of a computer&#10;&#10;Description automatically generated">
            <a:extLst>
              <a:ext uri="{FF2B5EF4-FFF2-40B4-BE49-F238E27FC236}">
                <a16:creationId xmlns:a16="http://schemas.microsoft.com/office/drawing/2014/main" id="{C27319CB-82BB-414D-AC20-C2957C3C8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8" r="17413" b="5387"/>
          <a:stretch/>
        </p:blipFill>
        <p:spPr>
          <a:xfrm>
            <a:off x="4630674" y="1171316"/>
            <a:ext cx="7498811" cy="4819137"/>
          </a:xfrm>
        </p:spPr>
      </p:pic>
    </p:spTree>
    <p:extLst>
      <p:ext uri="{BB962C8B-B14F-4D97-AF65-F5344CB8AC3E}">
        <p14:creationId xmlns:p14="http://schemas.microsoft.com/office/powerpoint/2010/main" val="179902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C4C5769-E723-4A1E-B4F6-F6BB27AE7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2">
              <a:alphaModFix amt="4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78380D-0E99-4278-9939-702074B8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831F77-86ED-A946-B058-7795D7AE4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6"/>
            <a:ext cx="3682727" cy="55710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Processes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5A92D53-A461-451B-87E6-8746F6FC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03ABC2-0D2A-42E5-9778-D9E8DBB54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1B461D71-3AA8-8047-9A97-541E2E314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" t="14034" r="17501" b="6055"/>
          <a:stretch/>
        </p:blipFill>
        <p:spPr>
          <a:xfrm>
            <a:off x="4648169" y="1167207"/>
            <a:ext cx="7540487" cy="4523583"/>
          </a:xfrm>
        </p:spPr>
      </p:pic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4C25D21B-CD93-DD47-9782-118B365F3E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7" r="16942" b="6032"/>
          <a:stretch/>
        </p:blipFill>
        <p:spPr>
          <a:xfrm>
            <a:off x="4644825" y="1138015"/>
            <a:ext cx="7540487" cy="4520669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5E3CD24-15BF-CD49-9C98-B19BBB9419B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4" r="16942" b="4694"/>
          <a:stretch/>
        </p:blipFill>
        <p:spPr>
          <a:xfrm>
            <a:off x="4638137" y="1199316"/>
            <a:ext cx="7533799" cy="451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EE3BD-3A5D-7549-966A-A5DCFE7C7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n-US" sz="4100" dirty="0">
                <a:solidFill>
                  <a:srgbClr val="FFFFFF"/>
                </a:solidFill>
              </a:rPr>
              <a:t>What I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987F4-5D9E-8C4F-88BD-CB267953B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pPr>
              <a:buClr>
                <a:schemeClr val="tx1"/>
              </a:buClr>
            </a:pPr>
            <a:r>
              <a:rPr lang="en-US" dirty="0"/>
              <a:t>How to work around not being able to query data</a:t>
            </a:r>
          </a:p>
          <a:p>
            <a:pPr>
              <a:buClr>
                <a:schemeClr val="tx1"/>
              </a:buClr>
            </a:pPr>
            <a:r>
              <a:rPr lang="en-US" dirty="0"/>
              <a:t>Making symbology work for me when there are a lot of data points close together</a:t>
            </a:r>
          </a:p>
          <a:p>
            <a:pPr>
              <a:buClr>
                <a:schemeClr val="tx1"/>
              </a:buClr>
            </a:pPr>
            <a:r>
              <a:rPr lang="en-US" dirty="0"/>
              <a:t>Don’t trust ArcGIS software on your USB drive and back up your project data somewhere that it won’t get deleted</a:t>
            </a:r>
          </a:p>
          <a:p>
            <a:pPr>
              <a:buClr>
                <a:schemeClr val="tx1"/>
              </a:buClr>
            </a:pPr>
            <a:r>
              <a:rPr lang="en-US" dirty="0"/>
              <a:t>The amount of data online is amazing but you need to pay attention to the file type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53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18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3" name="Oval 20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34" name="Freeform: Shape 22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84" y="2005"/>
            <a:ext cx="10908632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2EE7CC3A-8C76-1042-A44E-98868F0E9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74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206</Words>
  <Application>Microsoft Macintosh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Rockwell Extra Bold</vt:lpstr>
      <vt:lpstr>Wingdings</vt:lpstr>
      <vt:lpstr>Wood Type</vt:lpstr>
      <vt:lpstr>California Epicenter, Fault, and Volcano Locations</vt:lpstr>
      <vt:lpstr>Project Description</vt:lpstr>
      <vt:lpstr>Problems</vt:lpstr>
      <vt:lpstr>Other GIS Related Problems</vt:lpstr>
      <vt:lpstr>Processes</vt:lpstr>
      <vt:lpstr>What I Learned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California Epicenter, Fault, and Volcano Locations</dc:title>
  <dc:creator>Kristin Kettenhofen</dc:creator>
  <cp:lastModifiedBy>Kristin Kettenhofen</cp:lastModifiedBy>
  <cp:revision>7</cp:revision>
  <dcterms:created xsi:type="dcterms:W3CDTF">2019-12-05T23:39:06Z</dcterms:created>
  <dcterms:modified xsi:type="dcterms:W3CDTF">2019-12-06T01:00:50Z</dcterms:modified>
</cp:coreProperties>
</file>