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7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98785-6007-4CF1-A28D-0FC970A462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FA9A36-C4E0-4FFA-BEFC-C428BBD7D4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ABBB5-42DD-4B96-A708-25ADA0E01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3963C-E501-425F-9C96-40500D7EF153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7F404-4DBA-4AF2-9473-521ABC89D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90EA7-B349-4C06-8D2D-DD69703BE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00EC0-D68E-4A53-9230-38DF84A72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16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C1D8C-6752-4624-BAFE-9AE460734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FBD6F-DDFC-4A2B-86F2-B8D6F87BE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B2C67-AC4C-4AFA-84ED-7072A660B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3963C-E501-425F-9C96-40500D7EF153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06C5F-CB7E-4B45-8131-C7333DD9F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9361-A3C2-495A-AD00-047ADE6D7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00EC0-D68E-4A53-9230-38DF84A72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786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A34DB-48C0-450F-8FD6-042A1DAA5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BC6BC4-71BC-45A9-94DD-C3807BEC6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BD384-F360-4750-A196-43CB678A1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3963C-E501-425F-9C96-40500D7EF153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DA224-44F6-4E4A-AF38-EEF2F885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56320-1381-4172-B450-B8AA447AA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00EC0-D68E-4A53-9230-38DF84A72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098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CA361-686F-4D7E-A72C-CC81B6C88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B86C3-DA8A-4CE9-A1BC-8BD0E63DEF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49035E-F68B-46F7-97E4-4416C422B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474675-DC29-4F7A-9A8E-137A77694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3963C-E501-425F-9C96-40500D7EF153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4AAF47-EB1D-4B31-92F9-9FD277C7A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C4EA21-3C77-4361-B64D-8B6B35F1A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00EC0-D68E-4A53-9230-38DF84A72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79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6159C-E2E8-47C3-801C-0F41BF41E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A6625-C2A4-4A71-BA6E-A1F92483C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CC9F9-9E52-41E9-B41D-4993E40346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B1386-65C4-41A5-BACA-24AF46091B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66824-2F62-4F9E-89DD-E0405142F4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B3A2CE-2668-48DA-988D-9A89B0CDB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3963C-E501-425F-9C96-40500D7EF153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C7DEFE-BBFE-4AE6-8815-6DD4D1BB0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7B0AD8-0B74-4233-ADB9-DD3FC02F3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00EC0-D68E-4A53-9230-38DF84A72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13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E0F2C-3388-48B3-958C-9753B5A2E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1203-E678-441C-AF1F-BE1C50687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3963C-E501-425F-9C96-40500D7EF153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2E0D07-1100-481E-A4E6-F98779FE3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BCB6D7-167B-4BD8-891D-7F6E39E8D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00EC0-D68E-4A53-9230-38DF84A72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73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C044F8-1F87-4046-95ED-9CF506BFE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3963C-E501-425F-9C96-40500D7EF153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75CB08-1528-466F-9460-3585CECF3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F418E-1CF6-4D2D-9AC4-65987C8D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00EC0-D68E-4A53-9230-38DF84A72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31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D7D10-A453-44B7-B590-3E5FCCD2B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E9E9B-00A4-441C-BF5F-49FC12AF4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E105D-F3EF-4745-BE3D-A52FA94A2A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7150B6-4556-4C27-AE12-A21C6C185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3963C-E501-425F-9C96-40500D7EF153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0D932-7B5D-4CE7-8B1E-E54F80E18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59BE32-698B-40C8-83B9-E8771CAF5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00EC0-D68E-4A53-9230-38DF84A72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440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6ACB7-18FC-4291-B6CA-8A0737FA0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0004F8-A9FE-4BDA-AA55-EE071D4C0E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1BEB6-4438-4B7A-9CE8-B3A97D79B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801145-0AEB-4B81-8B0D-7E3BB9EB8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3963C-E501-425F-9C96-40500D7EF153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CE707-332B-4BA8-8819-A6AACAE5A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65B058-F8D2-4520-8DF8-663787688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00EC0-D68E-4A53-9230-38DF84A72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45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C46A8-F986-4F60-A5C1-897CC8792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A65F9E-63DF-4182-8C53-8BE7102B7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E2D06-06B7-4349-85E8-7374DBBDE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3963C-E501-425F-9C96-40500D7EF153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95372-4ED3-441E-9637-2A8B432C7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75808-1C33-4DFB-8DF7-864FBC7EA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00EC0-D68E-4A53-9230-38DF84A72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107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4029A9-0921-48C5-9B1E-6C3F726623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8F40E7-4AFE-4321-AF2A-495F74C21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52FAC-D4ED-4092-B98F-FF3450066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3963C-E501-425F-9C96-40500D7EF153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BA8B3-AB28-474B-A710-0467B20E2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869EC-8934-4101-A304-8FAE0FC4B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00EC0-D68E-4A53-9230-38DF84A72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67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ED7B4A-E9C1-424A-BF81-BD05BA63F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2BC89D-33DC-4922-912F-0FF7C4C09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4E22A-6DD2-4E70-B65E-C416800078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3963C-E501-425F-9C96-40500D7EF153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FBB30-EB89-4722-AD56-3782C43BF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4D338-93B8-499E-B0BD-957EB4AF5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00EC0-D68E-4A53-9230-38DF84A72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39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AAE1-861C-4773-828F-F104A726E7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HYDRANT MAINTENANCE IN AMERICAN CANYON FIRE PROTECTION DISTRICT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9DCCB0-66F5-4A25-B957-7C09FE2EBD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James Bryant’s Final Project for Geography 385</a:t>
            </a:r>
          </a:p>
        </p:txBody>
      </p:sp>
    </p:spTree>
    <p:extLst>
      <p:ext uri="{BB962C8B-B14F-4D97-AF65-F5344CB8AC3E}">
        <p14:creationId xmlns:p14="http://schemas.microsoft.com/office/powerpoint/2010/main" val="107206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4F1DD-DBE6-4145-861C-013253F85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 Map for American Canyon Hydrants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37CADB-1CC8-4073-BA26-9054FBA532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21" y="1535185"/>
            <a:ext cx="7423558" cy="5079381"/>
          </a:xfr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541056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6ECEB-1417-4102-861F-E3012458C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Web Application for American Canyon Hydrants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03F404-2706-4BD2-9C99-076D9BB405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288" y="1359493"/>
            <a:ext cx="7449423" cy="5230066"/>
          </a:xfrm>
        </p:spPr>
      </p:pic>
    </p:spTree>
    <p:extLst>
      <p:ext uri="{BB962C8B-B14F-4D97-AF65-F5344CB8AC3E}">
        <p14:creationId xmlns:p14="http://schemas.microsoft.com/office/powerpoint/2010/main" val="2782201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FFEC3-0489-4F03-8290-60602E661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Editing in Web Application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0F092E-4404-4A00-8C15-F85574E880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055" y="1346195"/>
            <a:ext cx="7693890" cy="5419442"/>
          </a:xfrm>
        </p:spPr>
      </p:pic>
    </p:spTree>
    <p:extLst>
      <p:ext uri="{BB962C8B-B14F-4D97-AF65-F5344CB8AC3E}">
        <p14:creationId xmlns:p14="http://schemas.microsoft.com/office/powerpoint/2010/main" val="769401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01D1F-5591-43F7-9763-A33B21144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Querying Using the Web App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27B004-C792-4798-B9B3-B1FE0E43FB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851" y="1690688"/>
            <a:ext cx="7030298" cy="4936758"/>
          </a:xfrm>
        </p:spPr>
      </p:pic>
    </p:spTree>
    <p:extLst>
      <p:ext uri="{BB962C8B-B14F-4D97-AF65-F5344CB8AC3E}">
        <p14:creationId xmlns:p14="http://schemas.microsoft.com/office/powerpoint/2010/main" val="466753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5E4B0-36DC-4BF4-82BE-7B4104DF8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Web Dashboard for American Canyon Hydrants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BDF657-1DA7-4BC1-80EB-2F0D6B3A7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056" y="1690688"/>
            <a:ext cx="7283888" cy="4852266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2801222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38457-E30B-4939-A1EF-63C6A8DF5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Map Selector Tool in the Dashboard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0BF47D-1C30-4F85-BFF6-5E4F7C43F3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379" y="1690688"/>
            <a:ext cx="7667242" cy="4996439"/>
          </a:xfrm>
        </p:spPr>
      </p:pic>
    </p:spTree>
    <p:extLst>
      <p:ext uri="{BB962C8B-B14F-4D97-AF65-F5344CB8AC3E}">
        <p14:creationId xmlns:p14="http://schemas.microsoft.com/office/powerpoint/2010/main" val="2337466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F6386-AF7D-4A42-A525-FE7856D4A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Collector Application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827F84-B30C-45FF-89A3-6E983EB69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926" y="1690688"/>
            <a:ext cx="2839566" cy="505064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CA4FD8-2BAB-41A5-AAA3-9CE70B6C1A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233" y="1690688"/>
            <a:ext cx="2839566" cy="505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80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50</Words>
  <Application>Microsoft Office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HYDRANT MAINTENANCE IN AMERICAN CANYON FIRE PROTECTION DISTRICT</vt:lpstr>
      <vt:lpstr>Web Map for American Canyon Hydrants</vt:lpstr>
      <vt:lpstr>Web Application for American Canyon Hydrants</vt:lpstr>
      <vt:lpstr>Editing in Web Application</vt:lpstr>
      <vt:lpstr>Querying Using the Web App</vt:lpstr>
      <vt:lpstr>Web Dashboard for American Canyon Hydrants</vt:lpstr>
      <vt:lpstr>Map Selector Tool in the Dashboard</vt:lpstr>
      <vt:lpstr>Collector Application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HYDRANT MAINTENANCE IN AMERICAN CANYON FIRE PROTECTION DISTRICT</dc:title>
  <dc:creator>jlrya</dc:creator>
  <cp:lastModifiedBy> </cp:lastModifiedBy>
  <cp:revision>2</cp:revision>
  <dcterms:created xsi:type="dcterms:W3CDTF">2019-12-12T19:42:52Z</dcterms:created>
  <dcterms:modified xsi:type="dcterms:W3CDTF">2019-12-12T20:35:20Z</dcterms:modified>
</cp:coreProperties>
</file>