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Amatic SC"/>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maticSC-regular.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AmaticSC-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g79491c5db4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79491c5db4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Google Shape;67;g79491c5db4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9491c5db4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79491c5db4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79491c5db4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79491c5db4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79491c5db4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79491c5db4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79491c5db4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79491c5db4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79491c5db4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79491c5db4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79491c5db4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79491c5db4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79491c5db4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6c11855f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6c11855f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79491c5db4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79491c5db4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6c11855fc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6c11855fc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6c11855fc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6c11855fc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6c11855fc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6c11855fc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0"/>
            <a:ext cx="9144000" cy="5143500"/>
          </a:xfrm>
          <a:prstGeom prst="rect">
            <a:avLst/>
          </a:prstGeom>
          <a:noFill/>
          <a:ln>
            <a:noFill/>
          </a:ln>
        </p:spPr>
      </p:pic>
      <p:sp>
        <p:nvSpPr>
          <p:cNvPr id="57" name="Google Shape;57;p13"/>
          <p:cNvSpPr txBox="1"/>
          <p:nvPr/>
        </p:nvSpPr>
        <p:spPr>
          <a:xfrm>
            <a:off x="1473600" y="1221725"/>
            <a:ext cx="6196800" cy="1098300"/>
          </a:xfrm>
          <a:prstGeom prst="rect">
            <a:avLst/>
          </a:prstGeom>
          <a:solidFill>
            <a:srgbClr val="DCD7D7">
              <a:alpha val="60340"/>
            </a:srgbClr>
          </a:solidFill>
          <a:ln>
            <a:noFill/>
          </a:ln>
          <a:effectLst>
            <a:outerShdw blurRad="57150" rotWithShape="0" algn="bl" dir="5400000" dist="19050">
              <a:schemeClr val="lt2">
                <a:alpha val="64000"/>
              </a:scheme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b="1" lang="en" sz="6000">
                <a:latin typeface="Amatic SC"/>
                <a:ea typeface="Amatic SC"/>
                <a:cs typeface="Amatic SC"/>
                <a:sym typeface="Amatic SC"/>
              </a:rPr>
              <a:t>Desolation Wilderness MAp</a:t>
            </a:r>
            <a:endParaRPr b="1" sz="6000">
              <a:latin typeface="Amatic SC"/>
              <a:ea typeface="Amatic SC"/>
              <a:cs typeface="Amatic SC"/>
              <a:sym typeface="Amatic SC"/>
            </a:endParaRPr>
          </a:p>
        </p:txBody>
      </p:sp>
      <p:sp>
        <p:nvSpPr>
          <p:cNvPr id="58" name="Google Shape;58;p13"/>
          <p:cNvSpPr txBox="1"/>
          <p:nvPr/>
        </p:nvSpPr>
        <p:spPr>
          <a:xfrm>
            <a:off x="6135300" y="2320025"/>
            <a:ext cx="1535100" cy="555600"/>
          </a:xfrm>
          <a:prstGeom prst="rect">
            <a:avLst/>
          </a:prstGeom>
          <a:solidFill>
            <a:srgbClr val="DCD7D7">
              <a:alpha val="60340"/>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latin typeface="Amatic SC"/>
                <a:ea typeface="Amatic SC"/>
                <a:cs typeface="Amatic SC"/>
                <a:sym typeface="Amatic SC"/>
              </a:rPr>
              <a:t>GEOG-90</a:t>
            </a:r>
            <a:endParaRPr b="1" sz="3000">
              <a:latin typeface="Amatic SC"/>
              <a:ea typeface="Amatic SC"/>
              <a:cs typeface="Amatic SC"/>
              <a:sym typeface="Amatic S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DCECD5"/>
            </a:gs>
            <a:gs pos="100000">
              <a:srgbClr val="93BC81"/>
            </a:gs>
          </a:gsLst>
          <a:lin ang="5400012" scaled="0"/>
        </a:gradFill>
      </p:bgPr>
    </p:bg>
    <p:spTree>
      <p:nvGrpSpPr>
        <p:cNvPr id="62" name="Shape 62"/>
        <p:cNvGrpSpPr/>
        <p:nvPr/>
      </p:nvGrpSpPr>
      <p:grpSpPr>
        <a:xfrm>
          <a:off x="0" y="0"/>
          <a:ext cx="0" cy="0"/>
          <a:chOff x="0" y="0"/>
          <a:chExt cx="0" cy="0"/>
        </a:xfrm>
      </p:grpSpPr>
      <p:sp>
        <p:nvSpPr>
          <p:cNvPr id="63" name="Google Shape;63;p14"/>
          <p:cNvSpPr txBox="1"/>
          <p:nvPr>
            <p:ph type="title"/>
          </p:nvPr>
        </p:nvSpPr>
        <p:spPr>
          <a:xfrm>
            <a:off x="311700" y="1332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800">
                <a:latin typeface="Amatic SC"/>
                <a:ea typeface="Amatic SC"/>
                <a:cs typeface="Amatic SC"/>
                <a:sym typeface="Amatic SC"/>
              </a:rPr>
              <a:t>Project Summary</a:t>
            </a:r>
            <a:endParaRPr b="1" sz="4800">
              <a:latin typeface="Amatic SC"/>
              <a:ea typeface="Amatic SC"/>
              <a:cs typeface="Amatic SC"/>
              <a:sym typeface="Amatic SC"/>
            </a:endParaRPr>
          </a:p>
        </p:txBody>
      </p:sp>
      <p:sp>
        <p:nvSpPr>
          <p:cNvPr id="64" name="Google Shape;64;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100">
              <a:solidFill>
                <a:schemeClr val="dk1"/>
              </a:solidFill>
            </a:endParaRPr>
          </a:p>
          <a:p>
            <a:pPr indent="0" lvl="0" marL="0" rtl="0" algn="l">
              <a:spcBef>
                <a:spcPts val="0"/>
              </a:spcBef>
              <a:spcAft>
                <a:spcPts val="0"/>
              </a:spcAft>
              <a:buClr>
                <a:schemeClr val="dk1"/>
              </a:buClr>
              <a:buSzPts val="1100"/>
              <a:buFont typeface="Arial"/>
              <a:buNone/>
            </a:pPr>
            <a:r>
              <a:t/>
            </a:r>
            <a:endParaRPr b="1" sz="1100" u="sng">
              <a:solidFill>
                <a:schemeClr val="dk1"/>
              </a:solidFill>
            </a:endParaRPr>
          </a:p>
          <a:p>
            <a:pPr indent="0" lvl="0" marL="0" rtl="0" algn="l">
              <a:spcBef>
                <a:spcPts val="0"/>
              </a:spcBef>
              <a:spcAft>
                <a:spcPts val="0"/>
              </a:spcAft>
              <a:buClr>
                <a:schemeClr val="dk1"/>
              </a:buClr>
              <a:buSzPts val="1100"/>
              <a:buFont typeface="Arial"/>
              <a:buNone/>
            </a:pPr>
            <a:r>
              <a:rPr b="1" lang="en" sz="2400">
                <a:solidFill>
                  <a:schemeClr val="dk1"/>
                </a:solidFill>
                <a:latin typeface="Amatic SC"/>
                <a:ea typeface="Amatic SC"/>
                <a:cs typeface="Amatic SC"/>
                <a:sym typeface="Amatic SC"/>
              </a:rPr>
              <a:t>This project covers and highlights an area of land totalling approximately </a:t>
            </a:r>
            <a:r>
              <a:rPr b="1" lang="en" sz="2400">
                <a:solidFill>
                  <a:srgbClr val="222222"/>
                </a:solidFill>
                <a:latin typeface="Amatic SC"/>
                <a:ea typeface="Amatic SC"/>
                <a:cs typeface="Amatic SC"/>
                <a:sym typeface="Amatic SC"/>
              </a:rPr>
              <a:t>63,960-acres </a:t>
            </a:r>
            <a:r>
              <a:rPr b="1" lang="en" sz="2400">
                <a:solidFill>
                  <a:schemeClr val="dk1"/>
                </a:solidFill>
                <a:latin typeface="Amatic SC"/>
                <a:ea typeface="Amatic SC"/>
                <a:cs typeface="Amatic SC"/>
                <a:sym typeface="Amatic SC"/>
              </a:rPr>
              <a:t>referred to as the Desolation Wilderness. This area of land is federally protected and is located in the South Lake Tahoe Basin of the El Dorado National Forest. The Desolation Wilderness has long been a site for outdoor recreation activities such as backpacking and hiking. In this project, popular hiking trails and camping spots have been noted along with trailhead access points and frequented mountains. </a:t>
            </a:r>
            <a:endParaRPr b="1" sz="2400">
              <a:solidFill>
                <a:schemeClr val="dk1"/>
              </a:solidFill>
              <a:latin typeface="Amatic SC"/>
              <a:ea typeface="Amatic SC"/>
              <a:cs typeface="Amatic SC"/>
              <a:sym typeface="Amatic SC"/>
            </a:endParaRPr>
          </a:p>
          <a:p>
            <a:pPr indent="0" lvl="0" marL="0" rtl="0" algn="l">
              <a:spcBef>
                <a:spcPts val="0"/>
              </a:spcBef>
              <a:spcAft>
                <a:spcPts val="1600"/>
              </a:spcAft>
              <a:buNone/>
            </a:pPr>
            <a:r>
              <a:t/>
            </a:r>
            <a:endParaRPr sz="2400">
              <a:latin typeface="Amatic SC"/>
              <a:ea typeface="Amatic SC"/>
              <a:cs typeface="Amatic SC"/>
              <a:sym typeface="Amatic SC"/>
            </a:endParaRPr>
          </a:p>
        </p:txBody>
      </p:sp>
      <p:sp>
        <p:nvSpPr>
          <p:cNvPr id="65" name="Google Shape;65;p14"/>
          <p:cNvSpPr txBox="1"/>
          <p:nvPr/>
        </p:nvSpPr>
        <p:spPr>
          <a:xfrm>
            <a:off x="3070400" y="705975"/>
            <a:ext cx="6454500" cy="75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Google Shape;70;p15"/>
          <p:cNvSpPr txBox="1"/>
          <p:nvPr>
            <p:ph type="title"/>
          </p:nvPr>
        </p:nvSpPr>
        <p:spPr>
          <a:xfrm>
            <a:off x="65200" y="120050"/>
            <a:ext cx="3173400" cy="121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800">
                <a:latin typeface="Amatic SC"/>
                <a:ea typeface="Amatic SC"/>
                <a:cs typeface="Amatic SC"/>
                <a:sym typeface="Amatic SC"/>
              </a:rPr>
              <a:t>Starting off...</a:t>
            </a:r>
            <a:endParaRPr b="1" sz="4800">
              <a:latin typeface="Amatic SC"/>
              <a:ea typeface="Amatic SC"/>
              <a:cs typeface="Amatic SC"/>
              <a:sym typeface="Amatic SC"/>
            </a:endParaRPr>
          </a:p>
        </p:txBody>
      </p:sp>
      <p:pic>
        <p:nvPicPr>
          <p:cNvPr id="71" name="Google Shape;71;p15"/>
          <p:cNvPicPr preferRelativeResize="0"/>
          <p:nvPr/>
        </p:nvPicPr>
        <p:blipFill>
          <a:blip r:embed="rId3">
            <a:alphaModFix/>
          </a:blip>
          <a:stretch>
            <a:fillRect/>
          </a:stretch>
        </p:blipFill>
        <p:spPr>
          <a:xfrm>
            <a:off x="1231050" y="1116150"/>
            <a:ext cx="6681901" cy="3724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6"/>
          <p:cNvSpPr txBox="1"/>
          <p:nvPr>
            <p:ph type="title"/>
          </p:nvPr>
        </p:nvSpPr>
        <p:spPr>
          <a:xfrm>
            <a:off x="166025" y="2097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800">
                <a:latin typeface="Amatic SC"/>
                <a:ea typeface="Amatic SC"/>
                <a:cs typeface="Amatic SC"/>
                <a:sym typeface="Amatic SC"/>
              </a:rPr>
              <a:t>Creation of the Wilderness Area </a:t>
            </a:r>
            <a:r>
              <a:rPr b="1" lang="en" sz="4800">
                <a:latin typeface="Amatic SC"/>
                <a:ea typeface="Amatic SC"/>
                <a:cs typeface="Amatic SC"/>
                <a:sym typeface="Amatic SC"/>
              </a:rPr>
              <a:t>Boundary</a:t>
            </a:r>
            <a:endParaRPr b="1" sz="4800">
              <a:latin typeface="Amatic SC"/>
              <a:ea typeface="Amatic SC"/>
              <a:cs typeface="Amatic SC"/>
              <a:sym typeface="Amatic SC"/>
            </a:endParaRPr>
          </a:p>
        </p:txBody>
      </p:sp>
      <p:pic>
        <p:nvPicPr>
          <p:cNvPr id="77" name="Google Shape;77;p16"/>
          <p:cNvPicPr preferRelativeResize="0"/>
          <p:nvPr/>
        </p:nvPicPr>
        <p:blipFill>
          <a:blip r:embed="rId3">
            <a:alphaModFix/>
          </a:blip>
          <a:stretch>
            <a:fillRect/>
          </a:stretch>
        </p:blipFill>
        <p:spPr>
          <a:xfrm>
            <a:off x="166025" y="1170125"/>
            <a:ext cx="5114350" cy="3923551"/>
          </a:xfrm>
          <a:prstGeom prst="rect">
            <a:avLst/>
          </a:prstGeom>
          <a:noFill/>
          <a:ln>
            <a:noFill/>
          </a:ln>
        </p:spPr>
      </p:pic>
      <p:pic>
        <p:nvPicPr>
          <p:cNvPr id="78" name="Google Shape;78;p16"/>
          <p:cNvPicPr preferRelativeResize="0"/>
          <p:nvPr/>
        </p:nvPicPr>
        <p:blipFill>
          <a:blip r:embed="rId4">
            <a:alphaModFix/>
          </a:blip>
          <a:stretch>
            <a:fillRect/>
          </a:stretch>
        </p:blipFill>
        <p:spPr>
          <a:xfrm>
            <a:off x="7221850" y="981225"/>
            <a:ext cx="1464775" cy="4112449"/>
          </a:xfrm>
          <a:prstGeom prst="rect">
            <a:avLst/>
          </a:prstGeom>
          <a:noFill/>
          <a:ln>
            <a:noFill/>
          </a:ln>
        </p:spPr>
      </p:pic>
      <p:sp>
        <p:nvSpPr>
          <p:cNvPr id="79" name="Google Shape;79;p16"/>
          <p:cNvSpPr/>
          <p:nvPr/>
        </p:nvSpPr>
        <p:spPr>
          <a:xfrm>
            <a:off x="5629663" y="2723025"/>
            <a:ext cx="1333500" cy="2577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1422113" y="134537"/>
            <a:ext cx="6299775" cy="48744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8"/>
          <p:cNvSpPr txBox="1"/>
          <p:nvPr>
            <p:ph type="title"/>
          </p:nvPr>
        </p:nvSpPr>
        <p:spPr>
          <a:xfrm>
            <a:off x="132400" y="400200"/>
            <a:ext cx="3498300" cy="8211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4800">
                <a:latin typeface="Amatic SC"/>
                <a:ea typeface="Amatic SC"/>
                <a:cs typeface="Amatic SC"/>
                <a:sym typeface="Amatic SC"/>
              </a:rPr>
              <a:t>Adding Trail Data</a:t>
            </a:r>
            <a:endParaRPr b="1" sz="4800">
              <a:latin typeface="Amatic SC"/>
              <a:ea typeface="Amatic SC"/>
              <a:cs typeface="Amatic SC"/>
              <a:sym typeface="Amatic SC"/>
            </a:endParaRPr>
          </a:p>
        </p:txBody>
      </p:sp>
      <p:pic>
        <p:nvPicPr>
          <p:cNvPr id="90" name="Google Shape;90;p18"/>
          <p:cNvPicPr preferRelativeResize="0"/>
          <p:nvPr/>
        </p:nvPicPr>
        <p:blipFill>
          <a:blip r:embed="rId3">
            <a:alphaModFix/>
          </a:blip>
          <a:stretch>
            <a:fillRect/>
          </a:stretch>
        </p:blipFill>
        <p:spPr>
          <a:xfrm>
            <a:off x="4019225" y="498063"/>
            <a:ext cx="5017200" cy="4147374"/>
          </a:xfrm>
          <a:prstGeom prst="rect">
            <a:avLst/>
          </a:prstGeom>
          <a:noFill/>
          <a:ln>
            <a:noFill/>
          </a:ln>
        </p:spPr>
      </p:pic>
      <p:pic>
        <p:nvPicPr>
          <p:cNvPr id="91" name="Google Shape;91;p18"/>
          <p:cNvPicPr preferRelativeResize="0"/>
          <p:nvPr/>
        </p:nvPicPr>
        <p:blipFill>
          <a:blip r:embed="rId4">
            <a:alphaModFix/>
          </a:blip>
          <a:stretch>
            <a:fillRect/>
          </a:stretch>
        </p:blipFill>
        <p:spPr>
          <a:xfrm>
            <a:off x="132400" y="1669675"/>
            <a:ext cx="3716688" cy="30715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9"/>
          <p:cNvSpPr txBox="1"/>
          <p:nvPr>
            <p:ph type="title"/>
          </p:nvPr>
        </p:nvSpPr>
        <p:spPr>
          <a:xfrm>
            <a:off x="199625" y="163075"/>
            <a:ext cx="3756000" cy="98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800">
                <a:latin typeface="Amatic SC"/>
                <a:ea typeface="Amatic SC"/>
                <a:cs typeface="Amatic SC"/>
                <a:sym typeface="Amatic SC"/>
              </a:rPr>
              <a:t>Waypoint Creation</a:t>
            </a:r>
            <a:endParaRPr b="1" sz="4800">
              <a:latin typeface="Amatic SC"/>
              <a:ea typeface="Amatic SC"/>
              <a:cs typeface="Amatic SC"/>
              <a:sym typeface="Amatic SC"/>
            </a:endParaRPr>
          </a:p>
        </p:txBody>
      </p:sp>
      <p:pic>
        <p:nvPicPr>
          <p:cNvPr id="97" name="Google Shape;97;p19"/>
          <p:cNvPicPr preferRelativeResize="0"/>
          <p:nvPr/>
        </p:nvPicPr>
        <p:blipFill>
          <a:blip r:embed="rId3">
            <a:alphaModFix/>
          </a:blip>
          <a:stretch>
            <a:fillRect/>
          </a:stretch>
        </p:blipFill>
        <p:spPr>
          <a:xfrm>
            <a:off x="421226" y="1152475"/>
            <a:ext cx="3848224" cy="3848224"/>
          </a:xfrm>
          <a:prstGeom prst="rect">
            <a:avLst/>
          </a:prstGeom>
          <a:noFill/>
          <a:ln>
            <a:noFill/>
          </a:ln>
        </p:spPr>
      </p:pic>
      <p:pic>
        <p:nvPicPr>
          <p:cNvPr id="98" name="Google Shape;98;p19"/>
          <p:cNvPicPr preferRelativeResize="0"/>
          <p:nvPr/>
        </p:nvPicPr>
        <p:blipFill>
          <a:blip r:embed="rId4">
            <a:alphaModFix/>
          </a:blip>
          <a:stretch>
            <a:fillRect/>
          </a:stretch>
        </p:blipFill>
        <p:spPr>
          <a:xfrm>
            <a:off x="5014575" y="163075"/>
            <a:ext cx="3848221" cy="48467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pic>
        <p:nvPicPr>
          <p:cNvPr id="103" name="Google Shape;103;p20"/>
          <p:cNvPicPr preferRelativeResize="0"/>
          <p:nvPr/>
        </p:nvPicPr>
        <p:blipFill>
          <a:blip r:embed="rId3">
            <a:alphaModFix/>
          </a:blip>
          <a:stretch>
            <a:fillRect/>
          </a:stretch>
        </p:blipFill>
        <p:spPr>
          <a:xfrm>
            <a:off x="0" y="51550"/>
            <a:ext cx="9120606" cy="5143500"/>
          </a:xfrm>
          <a:prstGeom prst="rect">
            <a:avLst/>
          </a:prstGeom>
          <a:noFill/>
          <a:ln>
            <a:noFill/>
          </a:ln>
        </p:spPr>
      </p:pic>
      <p:sp>
        <p:nvSpPr>
          <p:cNvPr id="104" name="Google Shape;104;p20"/>
          <p:cNvSpPr/>
          <p:nvPr/>
        </p:nvSpPr>
        <p:spPr>
          <a:xfrm rot="1763528">
            <a:off x="2479022" y="2039401"/>
            <a:ext cx="2151659" cy="325076"/>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04"/>
                                        </p:tgtEl>
                                        <p:attrNameLst>
                                          <p:attrName>style.visibility</p:attrName>
                                        </p:attrNameLst>
                                      </p:cBhvr>
                                      <p:to>
                                        <p:strVal val="visible"/>
                                      </p:to>
                                    </p:set>
                                    <p:anim calcmode="lin" valueType="num">
                                      <p:cBhvr additive="base">
                                        <p:cTn dur="1000"/>
                                        <p:tgtEl>
                                          <p:spTgt spid="10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pic>
        <p:nvPicPr>
          <p:cNvPr id="109" name="Google Shape;109;p21"/>
          <p:cNvPicPr preferRelativeResize="0"/>
          <p:nvPr/>
        </p:nvPicPr>
        <p:blipFill>
          <a:blip r:embed="rId3">
            <a:alphaModFix/>
          </a:blip>
          <a:stretch>
            <a:fillRect/>
          </a:stretch>
        </p:blipFill>
        <p:spPr>
          <a:xfrm>
            <a:off x="152400" y="152400"/>
            <a:ext cx="1683524" cy="4838700"/>
          </a:xfrm>
          <a:prstGeom prst="rect">
            <a:avLst/>
          </a:prstGeom>
          <a:noFill/>
          <a:ln>
            <a:noFill/>
          </a:ln>
        </p:spPr>
      </p:pic>
      <p:pic>
        <p:nvPicPr>
          <p:cNvPr id="110" name="Google Shape;110;p21"/>
          <p:cNvPicPr preferRelativeResize="0"/>
          <p:nvPr/>
        </p:nvPicPr>
        <p:blipFill>
          <a:blip r:embed="rId4">
            <a:alphaModFix/>
          </a:blip>
          <a:stretch>
            <a:fillRect/>
          </a:stretch>
        </p:blipFill>
        <p:spPr>
          <a:xfrm>
            <a:off x="1988324" y="398500"/>
            <a:ext cx="7003276" cy="434651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pic>
        <p:nvPicPr>
          <p:cNvPr id="115" name="Google Shape;115;p22"/>
          <p:cNvPicPr preferRelativeResize="0"/>
          <p:nvPr/>
        </p:nvPicPr>
        <p:blipFill>
          <a:blip r:embed="rId3">
            <a:alphaModFix/>
          </a:blip>
          <a:stretch>
            <a:fillRect/>
          </a:stretch>
        </p:blipFill>
        <p:spPr>
          <a:xfrm>
            <a:off x="24850" y="0"/>
            <a:ext cx="9094300" cy="54446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pic>
        <p:nvPicPr>
          <p:cNvPr id="120" name="Google Shape;120;p23"/>
          <p:cNvPicPr preferRelativeResize="0"/>
          <p:nvPr/>
        </p:nvPicPr>
        <p:blipFill>
          <a:blip r:embed="rId3">
            <a:alphaModFix/>
          </a:blip>
          <a:stretch>
            <a:fillRect/>
          </a:stretch>
        </p:blipFill>
        <p:spPr>
          <a:xfrm>
            <a:off x="0" y="0"/>
            <a:ext cx="9144001" cy="51434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51AB2A"/>
            </a:gs>
            <a:gs pos="100000">
              <a:srgbClr val="203E13"/>
            </a:gs>
          </a:gsLst>
          <a:lin ang="5400012" scaled="0"/>
        </a:gradFill>
      </p:bgPr>
    </p:bg>
    <p:spTree>
      <p:nvGrpSpPr>
        <p:cNvPr id="124" name="Shape 124"/>
        <p:cNvGrpSpPr/>
        <p:nvPr/>
      </p:nvGrpSpPr>
      <p:grpSpPr>
        <a:xfrm>
          <a:off x="0" y="0"/>
          <a:ext cx="0" cy="0"/>
          <a:chOff x="0" y="0"/>
          <a:chExt cx="0" cy="0"/>
        </a:xfrm>
      </p:grpSpPr>
      <p:pic>
        <p:nvPicPr>
          <p:cNvPr id="125" name="Google Shape;125;p24"/>
          <p:cNvPicPr preferRelativeResize="0"/>
          <p:nvPr/>
        </p:nvPicPr>
        <p:blipFill>
          <a:blip r:embed="rId3">
            <a:alphaModFix/>
          </a:blip>
          <a:stretch>
            <a:fillRect/>
          </a:stretch>
        </p:blipFill>
        <p:spPr>
          <a:xfrm>
            <a:off x="0" y="0"/>
            <a:ext cx="9144002" cy="546790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pic>
        <p:nvPicPr>
          <p:cNvPr id="130" name="Google Shape;130;p25"/>
          <p:cNvPicPr preferRelativeResize="0"/>
          <p:nvPr/>
        </p:nvPicPr>
        <p:blipFill>
          <a:blip r:embed="rId3">
            <a:alphaModFix/>
          </a:blip>
          <a:stretch>
            <a:fillRect/>
          </a:stretch>
        </p:blipFill>
        <p:spPr>
          <a:xfrm>
            <a:off x="0" y="0"/>
            <a:ext cx="10195473" cy="51434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6"/>
          <p:cNvSpPr txBox="1"/>
          <p:nvPr>
            <p:ph type="title"/>
          </p:nvPr>
        </p:nvSpPr>
        <p:spPr>
          <a:xfrm rot="-760256">
            <a:off x="332997" y="286407"/>
            <a:ext cx="1285610" cy="572568"/>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matic SC"/>
                <a:ea typeface="Amatic SC"/>
                <a:cs typeface="Amatic SC"/>
                <a:sym typeface="Amatic SC"/>
              </a:rPr>
              <a:t>Final Map</a:t>
            </a:r>
            <a:endParaRPr>
              <a:latin typeface="Amatic SC"/>
              <a:ea typeface="Amatic SC"/>
              <a:cs typeface="Amatic SC"/>
              <a:sym typeface="Amatic SC"/>
            </a:endParaRPr>
          </a:p>
        </p:txBody>
      </p:sp>
      <p:pic>
        <p:nvPicPr>
          <p:cNvPr id="136" name="Google Shape;136;p26"/>
          <p:cNvPicPr preferRelativeResize="0"/>
          <p:nvPr/>
        </p:nvPicPr>
        <p:blipFill>
          <a:blip r:embed="rId3">
            <a:alphaModFix/>
          </a:blip>
          <a:stretch>
            <a:fillRect/>
          </a:stretch>
        </p:blipFill>
        <p:spPr>
          <a:xfrm>
            <a:off x="2601525" y="152400"/>
            <a:ext cx="3738996"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