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5997-7F53-41B0-88CA-50BCD15D5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8A3670-CAA2-415B-8C5A-034144CE3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8341-57C4-44B1-A33A-B3D21B3D4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C0E35-6F95-4E44-9F33-1BCB43B5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224E7-6EA9-4B41-B609-3F6BD2B54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9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DA49-92FE-4CCD-AE3C-F99FEC536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42F96-62CF-49B9-984D-1D1A8A819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3C3DF-F3AD-406A-9F4A-CC43128E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2D315-A959-4534-AB0D-2B590434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1B235-AF61-423B-A12D-70BB8259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5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7E1EA-62E8-440B-BEAF-80CD6BF08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0433B-E871-4E9D-B1B4-D58B85C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7FC82-BF2F-42F0-9F0D-CF05D7F6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3FF48-28CA-4D14-9D35-C9AF0CF2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EBBD7-E096-4729-9F78-7F9EC8EC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1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F1EF-058C-4353-AA72-7C465C6B5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1BC32-A58C-409E-90D9-4BE7EB910E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F2DC2-CBD9-4585-A5C2-D632EF615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457CC-2B94-4663-9640-D128D7D0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11A90-846C-49F8-A1E6-3F9D9E03E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A0725-A566-4877-80A2-051EAA61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6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5C313-DD3F-4054-B4C4-FBACE16A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383EF-FE66-4802-B5BC-5C02CAD90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9F55E-BC90-4B30-9712-A78ECB6C3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2CB97-1146-4C42-83B1-7DBF6303F0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7915CF-BF5F-40BF-B6A1-C2C6AA5B6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01168B-9C53-4B05-898D-5A1C52B9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11A3FA-55E2-4F2D-A17D-66FD74555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EAACE-4F1D-40E4-A562-E69F5497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4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EF09B-FF5C-4288-A5A1-C12BB59DA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30434-47EE-40CA-B029-2D78684EE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49C2A-51D4-4585-A05A-A0297111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576C5-DD88-4EE4-B6D9-E64F5709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8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E6F62C-04ED-4093-819B-7361E868F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7A4D9-E9ED-4733-B6E8-D7102667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268FF-869B-4468-ADBA-9F024A63D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0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CC96-0F00-4D7F-A6B1-34C81B346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194FF-812D-4E18-801B-24DE7318F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C710E-8542-4E7A-ACA7-FF188A0EE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03E00-C08F-4511-8D7F-DF86D099E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406D5-8B36-4FAE-BEBC-3069BEB9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65FD5-A1CB-4819-A9BF-075999956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4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D835D-6919-4B66-80BD-62014CAB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D8413F-CDD1-49A8-8061-CE2FA9AFD1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D6ED2-4AED-4F2F-96A3-7F59E7EB6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C51E7-A35D-4797-A97F-C783756F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8796D-2E83-425D-8DDC-5E1D9826C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C8C7F-B0E7-4004-BB0A-9FB65082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8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2425-C29E-4C6A-AC2F-903B8D7D5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466B3-5B92-4975-A4A4-E74A2D44D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2D25D-412E-4E3D-8C4A-93CDCBBF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C83A4-E2F3-46C8-AC06-8D309C5B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A5C02-A074-4634-A634-FA556A655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1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319DE7-6AFE-405F-A617-72905581C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E3F5F-97F1-465D-A0E1-410FED793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69189-61B0-4D9B-9399-F6F604CF6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58151-7341-4362-80A8-91E577A1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B1C91-A5BC-498E-864A-D56CF076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17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3976EC-A366-46AF-BAB1-D2D80155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AB57F-29D7-49F4-9F8D-1968EA731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CDA1-9F7C-4D03-883F-9CD4ECC17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65EE9-7F0F-435B-8575-0B4144045E7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75080-22B5-4BC3-9C56-805E5F7B9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89C3D-70F1-4F9A-A333-A3B4BF724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470B5-67F3-400F-B519-189DFF6F6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9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23C2-0F53-43E0-A3CD-BAC667B5F3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Geo 90 Arc GIS</a:t>
            </a:r>
            <a:br>
              <a:rPr lang="en-US" dirty="0"/>
            </a:br>
            <a:r>
              <a:rPr lang="en-US" dirty="0"/>
              <a:t>Final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16E665-C7A9-47BE-B234-EE3E8435FA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Presenter:</a:t>
            </a:r>
          </a:p>
          <a:p>
            <a:r>
              <a:rPr lang="en-US" dirty="0"/>
              <a:t>Michael Booth</a:t>
            </a:r>
          </a:p>
        </p:txBody>
      </p:sp>
    </p:spTree>
    <p:extLst>
      <p:ext uri="{BB962C8B-B14F-4D97-AF65-F5344CB8AC3E}">
        <p14:creationId xmlns:p14="http://schemas.microsoft.com/office/powerpoint/2010/main" val="274247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0146-AEFD-4274-8897-FBCAACEEA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6617"/>
            <a:ext cx="10515600" cy="4354286"/>
          </a:xfrm>
        </p:spPr>
        <p:txBody>
          <a:bodyPr>
            <a:normAutofit/>
          </a:bodyPr>
          <a:lstStyle/>
          <a:p>
            <a:r>
              <a:rPr lang="en-US" dirty="0"/>
              <a:t>                              Project Title: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         Kayaking on the American 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5D59C-0929-49B0-9E4B-B1806D089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90011"/>
            <a:ext cx="10515600" cy="118695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589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DAA39-27F2-49B2-A26F-6F4E839D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   The Map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6B385C-7E0D-4ED3-A56A-E7C1F5207CA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2DEF5-5920-4F7E-A5E5-5878D785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  Creating Feature Classes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B15CAC-8753-49D9-A285-46A02C5E58B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4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67AAD-75E1-4042-85C2-39DEE0CC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    	  Creating Polygons</a:t>
            </a:r>
            <a:br>
              <a:rPr lang="en-US" dirty="0"/>
            </a:br>
            <a:r>
              <a:rPr lang="en-US" dirty="0"/>
              <a:t>			Folsom Lake Polygon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2E7B0D-048A-4ECF-916F-0CE71839F0A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2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0F04-19EA-40DC-BD81-21C706239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Lake Clementine Polygon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8F7539-480B-4BD5-AC20-4F5CAC7C36C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6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0AE4B-E4DD-4A8F-B86B-013F3BDFB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Lake Natomas Polygon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0921C2-9F14-4BF5-9EDD-260EF040854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70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673DC-D453-400F-AFC6-2F442DFAC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	Create Kayak Launch Points</a:t>
            </a:r>
            <a:br>
              <a:rPr lang="en-US" dirty="0"/>
            </a:br>
            <a:r>
              <a:rPr lang="en-US" dirty="0"/>
              <a:t>				Blue Star Icons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0DC416-A431-46EF-B79D-BF30F157956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30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210D-1F0A-4942-8B90-E59B63D30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	  Create Rest Rooms Points</a:t>
            </a:r>
            <a:br>
              <a:rPr lang="en-US" dirty="0"/>
            </a:br>
            <a:r>
              <a:rPr lang="en-US" dirty="0"/>
              <a:t>			   Rest Room Icons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1D8110-1DF9-4C09-89C7-D8BCF725BC6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64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F4C1A-F2E0-485D-8A2E-FB8C261A5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Final Map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CB4872-9B78-48FF-836D-A96E8F3284D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F13740-4C71-45E7-AC5E-209132C5FB8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981200" y="1690688"/>
            <a:ext cx="82296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08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A60B-12CB-4507-96AF-FD7D8208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  Lake Clementine Layout 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FE0427-256A-48DC-8751-B763E999809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0039-1DAB-488D-98C5-1B6BF727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    Folsom Lake Layout 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E511B8-2E07-4E23-9D19-F531637CE86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45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33CF-DEB8-48CE-8ED2-58B6686C1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   Lake Natomas Layout 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FA89E6-308E-4B72-84B5-10ECB41FA4E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67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33FA-D6EC-4D0E-B2D1-F92F617D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350675" cy="2040141"/>
          </a:xfrm>
        </p:spPr>
        <p:txBody>
          <a:bodyPr/>
          <a:lstStyle/>
          <a:p>
            <a:r>
              <a:rPr lang="en-US" dirty="0"/>
              <a:t>                    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A2D17-00AE-4887-BF5A-B60C5AC53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56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120</Words>
  <Application>Microsoft Office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Geo 90 Arc GIS Final Project</vt:lpstr>
      <vt:lpstr>                              Project Title:                 Kayaking on the American River</vt:lpstr>
      <vt:lpstr>       The Map</vt:lpstr>
      <vt:lpstr>    Creating Feature Classes</vt:lpstr>
      <vt:lpstr>         Creating Polygons    Folsom Lake Polygon</vt:lpstr>
      <vt:lpstr>  Lake Clementine Polygon</vt:lpstr>
      <vt:lpstr>   Lake Natomas Polygon</vt:lpstr>
      <vt:lpstr>  Create Kayak Launch Points     Blue Star Icons</vt:lpstr>
      <vt:lpstr>    Create Rest Rooms Points       Rest Room Icons</vt:lpstr>
      <vt:lpstr>    Final Map</vt:lpstr>
      <vt:lpstr>    Lake Clementine Layout View</vt:lpstr>
      <vt:lpstr>      Folsom Lake Layout View</vt:lpstr>
      <vt:lpstr>     Lake Natomas Layout View</vt:lpstr>
      <vt:lpstr>                 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Booth</dc:creator>
  <cp:lastModifiedBy>Michael Booth</cp:lastModifiedBy>
  <cp:revision>8</cp:revision>
  <cp:lastPrinted>2019-11-18T04:16:45Z</cp:lastPrinted>
  <dcterms:created xsi:type="dcterms:W3CDTF">2019-11-14T17:38:43Z</dcterms:created>
  <dcterms:modified xsi:type="dcterms:W3CDTF">2019-11-29T20:56:23Z</dcterms:modified>
</cp:coreProperties>
</file>