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Utility Viewer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Former McClellan AFB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7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 Opening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13" y="1370066"/>
            <a:ext cx="7071049" cy="4030194"/>
          </a:xfrm>
        </p:spPr>
      </p:pic>
      <p:sp>
        <p:nvSpPr>
          <p:cNvPr id="3" name="TextBox 2"/>
          <p:cNvSpPr txBox="1"/>
          <p:nvPr/>
        </p:nvSpPr>
        <p:spPr>
          <a:xfrm>
            <a:off x="646111" y="2173356"/>
            <a:ext cx="34620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Base map is a Street map</a:t>
            </a:r>
            <a:r>
              <a:rPr lang="en-US" dirty="0"/>
              <a:t> </a:t>
            </a:r>
            <a:r>
              <a:rPr lang="en-US" dirty="0" smtClean="0"/>
              <a:t>for a clean view of McClellan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Primary utility layers visible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Logo and Title edited to reflect the application and use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613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Mid-Zoom, Utility layers – Wells are turned-on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57" y="1318879"/>
            <a:ext cx="7613645" cy="5211238"/>
          </a:xfrm>
        </p:spPr>
      </p:pic>
      <p:sp>
        <p:nvSpPr>
          <p:cNvPr id="3" name="TextBox 2"/>
          <p:cNvSpPr txBox="1"/>
          <p:nvPr/>
        </p:nvSpPr>
        <p:spPr>
          <a:xfrm>
            <a:off x="143922" y="2258972"/>
            <a:ext cx="40907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Mid level zoom adds monitoring wells. There are many monitoring wells at McClellan and having them visible at small scales would obscure the map.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179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Street Level Zoom - Imagery turned-on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2" t="-842" r="27357" b="842"/>
          <a:stretch/>
        </p:blipFill>
        <p:spPr>
          <a:xfrm>
            <a:off x="3962400" y="1704768"/>
            <a:ext cx="6891130" cy="4719909"/>
          </a:xfrm>
        </p:spPr>
      </p:pic>
      <p:sp>
        <p:nvSpPr>
          <p:cNvPr id="3" name="TextBox 2"/>
          <p:cNvSpPr txBox="1"/>
          <p:nvPr/>
        </p:nvSpPr>
        <p:spPr>
          <a:xfrm>
            <a:off x="530087" y="2120348"/>
            <a:ext cx="3127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At street level zoom magnification, satellite imagery is activated to show the user images of the areas of interest.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Pop-Ups </a:t>
            </a:r>
            <a:br>
              <a:rPr lang="en-US" dirty="0" smtClean="0"/>
            </a:br>
            <a:r>
              <a:rPr lang="en-US" sz="2800" dirty="0" smtClean="0"/>
              <a:t>Wells and Building Numbers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81" b="1201"/>
          <a:stretch/>
        </p:blipFill>
        <p:spPr>
          <a:xfrm>
            <a:off x="7048573" y="1426960"/>
            <a:ext cx="4595365" cy="514184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2" y="2622697"/>
            <a:ext cx="5433392" cy="39461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122" y="1853248"/>
            <a:ext cx="612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Popups were configured to show information about individual wells and buildings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Utility Layers optional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08"/>
          <a:stretch/>
        </p:blipFill>
        <p:spPr>
          <a:xfrm>
            <a:off x="4688241" y="1325516"/>
            <a:ext cx="6445074" cy="4591878"/>
          </a:xfrm>
        </p:spPr>
      </p:pic>
      <p:sp>
        <p:nvSpPr>
          <p:cNvPr id="3" name="TextBox 2"/>
          <p:cNvSpPr txBox="1"/>
          <p:nvPr/>
        </p:nvSpPr>
        <p:spPr>
          <a:xfrm>
            <a:off x="646111" y="1736035"/>
            <a:ext cx="3674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The initial set of map features are those the AF is most concerned and responsible. 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Additional features are also available for viewing.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094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Tables Viewer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045" y="1254109"/>
            <a:ext cx="6610688" cy="5048865"/>
          </a:xfrm>
        </p:spPr>
      </p:pic>
      <p:sp>
        <p:nvSpPr>
          <p:cNvPr id="3" name="TextBox 2"/>
          <p:cNvSpPr txBox="1"/>
          <p:nvPr/>
        </p:nvSpPr>
        <p:spPr>
          <a:xfrm>
            <a:off x="348917" y="2044557"/>
            <a:ext cx="3812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Data tables can be viewed from the arrow icon on the bottom of the application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Data can be sorted and viewed. 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Areas of interest can be highlighted and zoomed to their location.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5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858" y="158149"/>
            <a:ext cx="9579437" cy="1400530"/>
          </a:xfrm>
        </p:spPr>
        <p:txBody>
          <a:bodyPr/>
          <a:lstStyle/>
          <a:p>
            <a:r>
              <a:rPr lang="en-US" dirty="0" smtClean="0"/>
              <a:t>Widgets – </a:t>
            </a:r>
            <a:r>
              <a:rPr lang="en-US" sz="3600" dirty="0" smtClean="0"/>
              <a:t>Measure, Share, Draw, and Analysis (Extract Data)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742" y="1719684"/>
            <a:ext cx="7181359" cy="4755867"/>
          </a:xfrm>
        </p:spPr>
      </p:pic>
      <p:sp>
        <p:nvSpPr>
          <p:cNvPr id="3" name="TextBox 2"/>
          <p:cNvSpPr txBox="1"/>
          <p:nvPr/>
        </p:nvSpPr>
        <p:spPr>
          <a:xfrm>
            <a:off x="199628" y="2147299"/>
            <a:ext cx="4089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Useful Widgets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Measure Tool </a:t>
            </a:r>
            <a:r>
              <a:rPr lang="en-US" sz="1600" dirty="0" smtClean="0"/>
              <a:t>– find distances from work areas to utilities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Share Tool </a:t>
            </a:r>
            <a:r>
              <a:rPr lang="en-US" sz="1600" dirty="0" smtClean="0"/>
              <a:t>– share maps with others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Drawing Tool </a:t>
            </a:r>
            <a:r>
              <a:rPr lang="en-US" sz="1600" dirty="0" smtClean="0"/>
              <a:t>– highlight areas of concern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Analysis Tool </a:t>
            </a:r>
            <a:r>
              <a:rPr lang="en-US" sz="1600" dirty="0" smtClean="0"/>
              <a:t>– report features within an area of concern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0148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Analysis Widget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4311" y="1549965"/>
            <a:ext cx="8173190" cy="3984812"/>
          </a:xfrm>
          <a:prstGeom prst="rect">
            <a:avLst/>
          </a:prstGeom>
        </p:spPr>
      </p:pic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317578"/>
              </p:ext>
            </p:extLst>
          </p:nvPr>
        </p:nvGraphicFramePr>
        <p:xfrm>
          <a:off x="4719485" y="5909187"/>
          <a:ext cx="6114588" cy="631444"/>
        </p:xfrm>
        <a:graphic>
          <a:graphicData uri="http://schemas.openxmlformats.org/drawingml/2006/table">
            <a:tbl>
              <a:tblPr firstRow="1" firstCol="1" bandRow="1"/>
              <a:tblGrid>
                <a:gridCol w="627243"/>
                <a:gridCol w="747178"/>
                <a:gridCol w="578994"/>
                <a:gridCol w="662396"/>
                <a:gridCol w="581751"/>
                <a:gridCol w="436312"/>
                <a:gridCol w="485942"/>
                <a:gridCol w="338436"/>
                <a:gridCol w="551423"/>
                <a:gridCol w="1104913"/>
              </a:tblGrid>
              <a:tr h="3157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OBJECTID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NORTHING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EASTING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WCM_ZONE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572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-121.39254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38.67100394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366378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2173741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MNW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MW-393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9671421" y="5591182"/>
            <a:ext cx="758826" cy="1014095"/>
            <a:chOff x="0" y="0"/>
            <a:chExt cx="759219" cy="1014303"/>
          </a:xfrm>
        </p:grpSpPr>
        <p:sp>
          <p:nvSpPr>
            <p:cNvPr id="25" name="Oval 24"/>
            <p:cNvSpPr/>
            <p:nvPr/>
          </p:nvSpPr>
          <p:spPr>
            <a:xfrm>
              <a:off x="0" y="673109"/>
              <a:ext cx="573206" cy="341194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Down Arrow 25"/>
            <p:cNvSpPr/>
            <p:nvPr/>
          </p:nvSpPr>
          <p:spPr>
            <a:xfrm rot="1959979">
              <a:off x="330069" y="0"/>
              <a:ext cx="429150" cy="750628"/>
            </a:xfrm>
            <a:prstGeom prst="downArrow">
              <a:avLst>
                <a:gd name="adj1" fmla="val 50000"/>
                <a:gd name="adj2" fmla="val 94141"/>
              </a:avLst>
            </a:prstGeom>
            <a:solidFill>
              <a:srgbClr val="FF0000">
                <a:alpha val="27000"/>
              </a:srgbClr>
            </a:solidFill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0789" y="1841600"/>
            <a:ext cx="32335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Image Analysis Widget (Data Extract) tool can be used to find and list features within a boundary drawn that identifies areas of construction</a:t>
            </a:r>
          </a:p>
          <a:p>
            <a:r>
              <a:rPr lang="en-US" dirty="0" smtClean="0"/>
              <a:t>- Output to a .csv or .zip file that lists the features identified.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66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Viewed on different platforms (iPad3)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48" y="1152983"/>
            <a:ext cx="6462061" cy="5250425"/>
          </a:xfrm>
        </p:spPr>
      </p:pic>
      <p:sp>
        <p:nvSpPr>
          <p:cNvPr id="3" name="TextBox 2"/>
          <p:cNvSpPr txBox="1"/>
          <p:nvPr/>
        </p:nvSpPr>
        <p:spPr>
          <a:xfrm>
            <a:off x="739739" y="2383605"/>
            <a:ext cx="3524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Application was checked to see how the application would work on various platforms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627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632</TotalTime>
  <Words>314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Ion</vt:lpstr>
      <vt:lpstr>Utility Viewer</vt:lpstr>
      <vt:lpstr>Web App Opening Page</vt:lpstr>
      <vt:lpstr>Mid-Zoom, Utility layers – Wells are turned-on</vt:lpstr>
      <vt:lpstr>Street Level Zoom - Imagery turned-on</vt:lpstr>
      <vt:lpstr>Data Pop-Ups  Wells and Building Numbers</vt:lpstr>
      <vt:lpstr>Additional Utility Layers optional</vt:lpstr>
      <vt:lpstr>Data Tables Viewer</vt:lpstr>
      <vt:lpstr>Widgets – Measure, Share, Draw, and Analysis (Extract Data)</vt:lpstr>
      <vt:lpstr>Image Analysis Widget</vt:lpstr>
      <vt:lpstr>Viewed on different platforms (iPad3)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Utility Viewer</dc:title>
  <dc:creator>Gary Yuki</dc:creator>
  <cp:lastModifiedBy>Gary Yuki</cp:lastModifiedBy>
  <cp:revision>18</cp:revision>
  <dcterms:created xsi:type="dcterms:W3CDTF">2017-11-11T00:49:45Z</dcterms:created>
  <dcterms:modified xsi:type="dcterms:W3CDTF">2017-11-24T22:04:12Z</dcterms:modified>
</cp:coreProperties>
</file>