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0080625" cy="7559675"/>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121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30BCB7-2004-4537-A0BB-B583D528FEBB}"/>
              </a:ext>
            </a:extLst>
          </p:cNvPr>
          <p:cNvSpPr txBox="1">
            <a:spLocks noGrp="1"/>
          </p:cNvSpPr>
          <p:nvPr>
            <p:ph type="hdr" sz="quarter"/>
          </p:nvPr>
        </p:nvSpPr>
        <p:spPr>
          <a:xfrm>
            <a:off x="0" y="0"/>
            <a:ext cx="3372840" cy="50256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Microsoft YaHei" pitchFamily="2"/>
              <a:cs typeface="Lucida Sans" pitchFamily="2"/>
            </a:endParaRPr>
          </a:p>
        </p:txBody>
      </p:sp>
      <p:sp>
        <p:nvSpPr>
          <p:cNvPr id="3" name="Date Placeholder 2">
            <a:extLst>
              <a:ext uri="{FF2B5EF4-FFF2-40B4-BE49-F238E27FC236}">
                <a16:creationId xmlns:a16="http://schemas.microsoft.com/office/drawing/2014/main" id="{3C437BEE-6278-40B3-99B9-4DB38A109B9F}"/>
              </a:ext>
            </a:extLst>
          </p:cNvPr>
          <p:cNvSpPr txBox="1">
            <a:spLocks noGrp="1"/>
          </p:cNvSpPr>
          <p:nvPr>
            <p:ph type="dt" sz="quarter" idx="1"/>
          </p:nvPr>
        </p:nvSpPr>
        <p:spPr>
          <a:xfrm>
            <a:off x="4399200" y="0"/>
            <a:ext cx="3372840" cy="50256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Microsoft YaHei" pitchFamily="2"/>
              <a:cs typeface="Lucida Sans" pitchFamily="2"/>
            </a:endParaRPr>
          </a:p>
        </p:txBody>
      </p:sp>
      <p:sp>
        <p:nvSpPr>
          <p:cNvPr id="4" name="Footer Placeholder 3">
            <a:extLst>
              <a:ext uri="{FF2B5EF4-FFF2-40B4-BE49-F238E27FC236}">
                <a16:creationId xmlns:a16="http://schemas.microsoft.com/office/drawing/2014/main" id="{1C5975DD-C9BA-4989-9A0E-A3ECF57C42DF}"/>
              </a:ext>
            </a:extLst>
          </p:cNvPr>
          <p:cNvSpPr txBox="1">
            <a:spLocks noGrp="1"/>
          </p:cNvSpPr>
          <p:nvPr>
            <p:ph type="ftr" sz="quarter" idx="2"/>
          </p:nvPr>
        </p:nvSpPr>
        <p:spPr>
          <a:xfrm>
            <a:off x="0" y="9555480"/>
            <a:ext cx="3372840" cy="50256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Microsoft YaHei" pitchFamily="2"/>
              <a:cs typeface="Lucida Sans" pitchFamily="2"/>
            </a:endParaRPr>
          </a:p>
        </p:txBody>
      </p:sp>
      <p:sp>
        <p:nvSpPr>
          <p:cNvPr id="5" name="Slide Number Placeholder 4">
            <a:extLst>
              <a:ext uri="{FF2B5EF4-FFF2-40B4-BE49-F238E27FC236}">
                <a16:creationId xmlns:a16="http://schemas.microsoft.com/office/drawing/2014/main" id="{366D596E-32A1-4920-89D8-223DF09895BE}"/>
              </a:ext>
            </a:extLst>
          </p:cNvPr>
          <p:cNvSpPr txBox="1">
            <a:spLocks noGrp="1"/>
          </p:cNvSpPr>
          <p:nvPr>
            <p:ph type="sldNum" sz="quarter" idx="3"/>
          </p:nvPr>
        </p:nvSpPr>
        <p:spPr>
          <a:xfrm>
            <a:off x="4399200" y="9555480"/>
            <a:ext cx="3372840" cy="50256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786897F0-63DA-48E3-BE5B-5A1F4E2BFE8A}" type="slidenum">
              <a:t>‹#›</a:t>
            </a:fld>
            <a:endParaRPr lang="en-US" sz="1400" b="0" i="0" u="none" strike="noStrike" kern="1200" cap="none">
              <a:ln>
                <a:noFill/>
              </a:ln>
              <a:latin typeface="Liberation Sans" pitchFamily="18"/>
              <a:ea typeface="Microsoft YaHei" pitchFamily="2"/>
              <a:cs typeface="Lucida Sans" pitchFamily="2"/>
            </a:endParaRPr>
          </a:p>
        </p:txBody>
      </p:sp>
    </p:spTree>
    <p:extLst>
      <p:ext uri="{BB962C8B-B14F-4D97-AF65-F5344CB8AC3E}">
        <p14:creationId xmlns:p14="http://schemas.microsoft.com/office/powerpoint/2010/main" val="2600447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63852-A189-4F46-84D8-755E0EF56FDC}"/>
              </a:ext>
            </a:extLst>
          </p:cNvPr>
          <p:cNvSpPr>
            <a:spLocks noGrp="1" noRot="1" noChangeAspect="1"/>
          </p:cNvSpPr>
          <p:nvPr>
            <p:ph type="sldImg" idx="2"/>
          </p:nvPr>
        </p:nvSpPr>
        <p:spPr>
          <a:xfrm>
            <a:off x="1371599" y="764280"/>
            <a:ext cx="5028480" cy="3771360"/>
          </a:xfrm>
          <a:prstGeom prst="rect">
            <a:avLst/>
          </a:prstGeom>
          <a:noFill/>
          <a:ln>
            <a:noFill/>
            <a:prstDash val="solid"/>
          </a:ln>
        </p:spPr>
      </p:sp>
      <p:sp>
        <p:nvSpPr>
          <p:cNvPr id="3" name="Notes Placeholder 2">
            <a:extLst>
              <a:ext uri="{FF2B5EF4-FFF2-40B4-BE49-F238E27FC236}">
                <a16:creationId xmlns:a16="http://schemas.microsoft.com/office/drawing/2014/main" id="{ED7D6F75-3834-4323-84ED-5A8CFB36284C}"/>
              </a:ext>
            </a:extLst>
          </p:cNvPr>
          <p:cNvSpPr txBox="1">
            <a:spLocks noGrp="1"/>
          </p:cNvSpPr>
          <p:nvPr>
            <p:ph type="body" sz="quarter" idx="3"/>
          </p:nvPr>
        </p:nvSpPr>
        <p:spPr>
          <a:xfrm>
            <a:off x="777239" y="4777560"/>
            <a:ext cx="6217560" cy="4525920"/>
          </a:xfrm>
          <a:prstGeom prst="rect">
            <a:avLst/>
          </a:prstGeom>
          <a:noFill/>
          <a:ln>
            <a:noFill/>
          </a:ln>
        </p:spPr>
        <p:txBody>
          <a:bodyPr lIns="0" tIns="0" rIns="0" bIns="0"/>
          <a:lstStyle/>
          <a:p>
            <a:endParaRPr lang="en-US"/>
          </a:p>
        </p:txBody>
      </p:sp>
      <p:sp>
        <p:nvSpPr>
          <p:cNvPr id="4" name="Header Placeholder 3">
            <a:extLst>
              <a:ext uri="{FF2B5EF4-FFF2-40B4-BE49-F238E27FC236}">
                <a16:creationId xmlns:a16="http://schemas.microsoft.com/office/drawing/2014/main" id="{5943CA3C-3469-4302-BAA4-F05EFC44DB4E}"/>
              </a:ext>
            </a:extLst>
          </p:cNvPr>
          <p:cNvSpPr txBox="1">
            <a:spLocks noGrp="1"/>
          </p:cNvSpPr>
          <p:nvPr>
            <p:ph type="hdr" sz="quarter"/>
          </p:nvPr>
        </p:nvSpPr>
        <p:spPr>
          <a:xfrm>
            <a:off x="0" y="0"/>
            <a:ext cx="3372840" cy="502560"/>
          </a:xfrm>
          <a:prstGeom prst="rect">
            <a:avLst/>
          </a:prstGeom>
          <a:noFill/>
          <a:ln>
            <a:noFill/>
          </a:ln>
        </p:spPr>
        <p:txBody>
          <a:bodyPr lIns="0" tIns="0" rIns="0" bIns="0" anchorCtr="0">
            <a:noAutofit/>
          </a:bodyPr>
          <a:lstStyle>
            <a:lvl1pPr lvl="0" rtl="0" hangingPunct="0">
              <a:buNone/>
              <a:tabLst/>
              <a:defRPr lang="en-US" sz="1400" kern="1200">
                <a:latin typeface="Liberation Serif" pitchFamily="18"/>
                <a:ea typeface="Segoe UI" pitchFamily="2"/>
                <a:cs typeface="Tahoma" pitchFamily="2"/>
              </a:defRPr>
            </a:lvl1pPr>
          </a:lstStyle>
          <a:p>
            <a:pPr lvl="0"/>
            <a:endParaRPr lang="en-US"/>
          </a:p>
        </p:txBody>
      </p:sp>
      <p:sp>
        <p:nvSpPr>
          <p:cNvPr id="5" name="Date Placeholder 4">
            <a:extLst>
              <a:ext uri="{FF2B5EF4-FFF2-40B4-BE49-F238E27FC236}">
                <a16:creationId xmlns:a16="http://schemas.microsoft.com/office/drawing/2014/main" id="{0A80D314-B51E-48D2-8BCF-3A78A5F14463}"/>
              </a:ext>
            </a:extLst>
          </p:cNvPr>
          <p:cNvSpPr txBox="1">
            <a:spLocks noGrp="1"/>
          </p:cNvSpPr>
          <p:nvPr>
            <p:ph type="dt" idx="1"/>
          </p:nvPr>
        </p:nvSpPr>
        <p:spPr>
          <a:xfrm>
            <a:off x="4399200" y="0"/>
            <a:ext cx="3372840" cy="502560"/>
          </a:xfrm>
          <a:prstGeom prst="rect">
            <a:avLst/>
          </a:prstGeom>
          <a:noFill/>
          <a:ln>
            <a:noFill/>
          </a:ln>
        </p:spPr>
        <p:txBody>
          <a:bodyPr lIns="0" tIns="0" rIns="0" bIns="0" anchorCtr="0">
            <a:noAutofit/>
          </a:bodyPr>
          <a:lstStyle>
            <a:lvl1pPr lvl="0" algn="r" rtl="0" hangingPunct="0">
              <a:buNone/>
              <a:tabLst/>
              <a:defRPr lang="en-US" sz="1400" kern="1200">
                <a:latin typeface="Liberation Serif" pitchFamily="18"/>
                <a:ea typeface="Segoe UI" pitchFamily="2"/>
                <a:cs typeface="Tahoma" pitchFamily="2"/>
              </a:defRPr>
            </a:lvl1pPr>
          </a:lstStyle>
          <a:p>
            <a:pPr lvl="0"/>
            <a:endParaRPr lang="en-US"/>
          </a:p>
        </p:txBody>
      </p:sp>
      <p:sp>
        <p:nvSpPr>
          <p:cNvPr id="6" name="Footer Placeholder 5">
            <a:extLst>
              <a:ext uri="{FF2B5EF4-FFF2-40B4-BE49-F238E27FC236}">
                <a16:creationId xmlns:a16="http://schemas.microsoft.com/office/drawing/2014/main" id="{0F9B27F3-E435-4248-9C4E-542065B7129C}"/>
              </a:ext>
            </a:extLst>
          </p:cNvPr>
          <p:cNvSpPr txBox="1">
            <a:spLocks noGrp="1"/>
          </p:cNvSpPr>
          <p:nvPr>
            <p:ph type="ftr" sz="quarter" idx="4"/>
          </p:nvPr>
        </p:nvSpPr>
        <p:spPr>
          <a:xfrm>
            <a:off x="0" y="9555480"/>
            <a:ext cx="3372840" cy="502560"/>
          </a:xfrm>
          <a:prstGeom prst="rect">
            <a:avLst/>
          </a:prstGeom>
          <a:noFill/>
          <a:ln>
            <a:noFill/>
          </a:ln>
        </p:spPr>
        <p:txBody>
          <a:bodyPr lIns="0" tIns="0" rIns="0" bIns="0" anchor="b" anchorCtr="0">
            <a:noAutofit/>
          </a:bodyPr>
          <a:lstStyle>
            <a:lvl1pPr lvl="0" rtl="0" hangingPunct="0">
              <a:buNone/>
              <a:tabLst/>
              <a:defRPr lang="en-US" sz="1400" kern="1200">
                <a:latin typeface="Liberation Serif" pitchFamily="18"/>
                <a:ea typeface="Segoe UI" pitchFamily="2"/>
                <a:cs typeface="Tahoma" pitchFamily="2"/>
              </a:defRPr>
            </a:lvl1pPr>
          </a:lstStyle>
          <a:p>
            <a:pPr lvl="0"/>
            <a:endParaRPr lang="en-US"/>
          </a:p>
        </p:txBody>
      </p:sp>
      <p:sp>
        <p:nvSpPr>
          <p:cNvPr id="7" name="Slide Number Placeholder 6">
            <a:extLst>
              <a:ext uri="{FF2B5EF4-FFF2-40B4-BE49-F238E27FC236}">
                <a16:creationId xmlns:a16="http://schemas.microsoft.com/office/drawing/2014/main" id="{3AAC7CB6-05E3-4DC1-AE69-DF6409B1E1FB}"/>
              </a:ext>
            </a:extLst>
          </p:cNvPr>
          <p:cNvSpPr txBox="1">
            <a:spLocks noGrp="1"/>
          </p:cNvSpPr>
          <p:nvPr>
            <p:ph type="sldNum" sz="quarter" idx="5"/>
          </p:nvPr>
        </p:nvSpPr>
        <p:spPr>
          <a:xfrm>
            <a:off x="4399200" y="9555480"/>
            <a:ext cx="3372840" cy="502560"/>
          </a:xfrm>
          <a:prstGeom prst="rect">
            <a:avLst/>
          </a:prstGeom>
          <a:noFill/>
          <a:ln>
            <a:noFill/>
          </a:ln>
        </p:spPr>
        <p:txBody>
          <a:bodyPr lIns="0" tIns="0" rIns="0" bIns="0" anchor="b" anchorCtr="0">
            <a:noAutofit/>
          </a:bodyPr>
          <a:lstStyle>
            <a:lvl1pPr lvl="0" algn="r" rtl="0" hangingPunct="0">
              <a:buNone/>
              <a:tabLst/>
              <a:defRPr lang="en-US" sz="1400" kern="1200">
                <a:latin typeface="Liberation Serif" pitchFamily="18"/>
                <a:ea typeface="Segoe UI" pitchFamily="2"/>
                <a:cs typeface="Tahoma" pitchFamily="2"/>
              </a:defRPr>
            </a:lvl1pPr>
          </a:lstStyle>
          <a:p>
            <a:pPr lvl="0"/>
            <a:fld id="{9F4909BE-D1C0-4549-9988-2C82B5F78C4A}" type="slidenum">
              <a:t>‹#›</a:t>
            </a:fld>
            <a:endParaRPr lang="en-US"/>
          </a:p>
        </p:txBody>
      </p:sp>
    </p:spTree>
    <p:extLst>
      <p:ext uri="{BB962C8B-B14F-4D97-AF65-F5344CB8AC3E}">
        <p14:creationId xmlns:p14="http://schemas.microsoft.com/office/powerpoint/2010/main" val="571664769"/>
      </p:ext>
    </p:extLst>
  </p:cSld>
  <p:clrMap bg1="lt1" tx1="dk1" bg2="lt2" tx2="dk2" accent1="accent1" accent2="accent2" accent3="accent3" accent4="accent4" accent5="accent5" accent6="accent6" hlink="hlink" folHlink="folHlink"/>
  <p:notesStyle>
    <a:lvl1pPr marL="216000" marR="0" indent="-216000" rtl="0" hangingPunct="0">
      <a:tabLst/>
      <a:defRPr lang="en-US" sz="2000" b="0" i="0" u="none" strike="noStrike" kern="1200" cap="none">
        <a:ln>
          <a:noFill/>
        </a:ln>
        <a:highlight>
          <a:scrgbClr r="0" g="0" b="0">
            <a:alpha val="0"/>
          </a:scrgbClr>
        </a:highlight>
        <a:latin typeface="Liberation Sans" pitchFamily="18"/>
        <a:ea typeface="Microsoft YaHei"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6B84640-2F40-452D-8806-8221736B9FF9}"/>
              </a:ext>
            </a:extLst>
          </p:cNvPr>
          <p:cNvSpPr txBox="1">
            <a:spLocks noGrp="1"/>
          </p:cNvSpPr>
          <p:nvPr>
            <p:ph type="sldNum" sz="quarter" idx="5"/>
          </p:nvPr>
        </p:nvSpPr>
        <p:spPr>
          <a:ln/>
        </p:spPr>
        <p:txBody>
          <a:bodyPr lIns="0" tIns="0" rIns="0" bIns="0" anchor="b" anchorCtr="0">
            <a:noAutofit/>
          </a:bodyPr>
          <a:lstStyle/>
          <a:p>
            <a:pPr lvl="0"/>
            <a:fld id="{CB55EE34-6A77-485D-A674-71287CBEC151}" type="slidenum">
              <a:t>1</a:t>
            </a:fld>
            <a:endParaRPr lang="en-US"/>
          </a:p>
        </p:txBody>
      </p:sp>
      <p:sp>
        <p:nvSpPr>
          <p:cNvPr id="2" name="Slide Image Placeholder 1">
            <a:extLst>
              <a:ext uri="{FF2B5EF4-FFF2-40B4-BE49-F238E27FC236}">
                <a16:creationId xmlns:a16="http://schemas.microsoft.com/office/drawing/2014/main" id="{AE4CB3F8-CAA4-44F2-921A-CE0689838D72}"/>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4791CF6-4E00-4BA6-9FC7-C8070B2A2CD6}"/>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1C9065A-031C-4293-8545-6BA421553E07}"/>
              </a:ext>
            </a:extLst>
          </p:cNvPr>
          <p:cNvSpPr txBox="1">
            <a:spLocks noGrp="1"/>
          </p:cNvSpPr>
          <p:nvPr>
            <p:ph type="sldNum" sz="quarter" idx="5"/>
          </p:nvPr>
        </p:nvSpPr>
        <p:spPr>
          <a:ln/>
        </p:spPr>
        <p:txBody>
          <a:bodyPr lIns="0" tIns="0" rIns="0" bIns="0" anchor="b" anchorCtr="0">
            <a:noAutofit/>
          </a:bodyPr>
          <a:lstStyle/>
          <a:p>
            <a:pPr lvl="0"/>
            <a:fld id="{1411FB70-F533-4B1E-8EA4-0DD98FE0C55F}" type="slidenum">
              <a:t>2</a:t>
            </a:fld>
            <a:endParaRPr lang="en-US"/>
          </a:p>
        </p:txBody>
      </p:sp>
      <p:sp>
        <p:nvSpPr>
          <p:cNvPr id="2" name="Slide Image Placeholder 1">
            <a:extLst>
              <a:ext uri="{FF2B5EF4-FFF2-40B4-BE49-F238E27FC236}">
                <a16:creationId xmlns:a16="http://schemas.microsoft.com/office/drawing/2014/main" id="{F90F44AB-4FEA-4DE7-A939-ACC2D7ACEA94}"/>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BB2423CE-9C20-4767-B99D-8A02631AF711}"/>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760F5D2-1B69-4EBC-831E-25C9DD7C36D1}"/>
              </a:ext>
            </a:extLst>
          </p:cNvPr>
          <p:cNvSpPr txBox="1">
            <a:spLocks noGrp="1"/>
          </p:cNvSpPr>
          <p:nvPr>
            <p:ph type="sldNum" sz="quarter" idx="5"/>
          </p:nvPr>
        </p:nvSpPr>
        <p:spPr>
          <a:ln/>
        </p:spPr>
        <p:txBody>
          <a:bodyPr lIns="0" tIns="0" rIns="0" bIns="0" anchor="b" anchorCtr="0">
            <a:noAutofit/>
          </a:bodyPr>
          <a:lstStyle/>
          <a:p>
            <a:pPr lvl="0"/>
            <a:fld id="{6DC22C86-281C-4EE1-9429-A7FF9D8D2CCF}" type="slidenum">
              <a:t>3</a:t>
            </a:fld>
            <a:endParaRPr lang="en-US"/>
          </a:p>
        </p:txBody>
      </p:sp>
      <p:sp>
        <p:nvSpPr>
          <p:cNvPr id="2" name="Slide Image Placeholder 1">
            <a:extLst>
              <a:ext uri="{FF2B5EF4-FFF2-40B4-BE49-F238E27FC236}">
                <a16:creationId xmlns:a16="http://schemas.microsoft.com/office/drawing/2014/main" id="{FE760ADE-0F51-4689-96FA-4B001DFD6D16}"/>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B3D5AB8-9D6D-46B8-AF33-D4D616BA96AF}"/>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253EB8A-5E24-437B-912C-A85D5FAEEE55}"/>
              </a:ext>
            </a:extLst>
          </p:cNvPr>
          <p:cNvSpPr txBox="1">
            <a:spLocks noGrp="1"/>
          </p:cNvSpPr>
          <p:nvPr>
            <p:ph type="sldNum" sz="quarter" idx="5"/>
          </p:nvPr>
        </p:nvSpPr>
        <p:spPr>
          <a:ln/>
        </p:spPr>
        <p:txBody>
          <a:bodyPr lIns="0" tIns="0" rIns="0" bIns="0" anchor="b" anchorCtr="0">
            <a:noAutofit/>
          </a:bodyPr>
          <a:lstStyle/>
          <a:p>
            <a:pPr lvl="0"/>
            <a:fld id="{8B9CDABA-4ABA-4A24-BFD1-558EB35ABD76}" type="slidenum">
              <a:t>4</a:t>
            </a:fld>
            <a:endParaRPr lang="en-US"/>
          </a:p>
        </p:txBody>
      </p:sp>
      <p:sp>
        <p:nvSpPr>
          <p:cNvPr id="2" name="Slide Image Placeholder 1">
            <a:extLst>
              <a:ext uri="{FF2B5EF4-FFF2-40B4-BE49-F238E27FC236}">
                <a16:creationId xmlns:a16="http://schemas.microsoft.com/office/drawing/2014/main" id="{F847857D-466A-4F9F-9008-30EAB514A1CD}"/>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602BEC0-4B9D-4D9F-83D7-22803F32C855}"/>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3BE3F0B-D62D-43AB-9B3A-05DE9DBCEB52}"/>
              </a:ext>
            </a:extLst>
          </p:cNvPr>
          <p:cNvSpPr txBox="1">
            <a:spLocks noGrp="1"/>
          </p:cNvSpPr>
          <p:nvPr>
            <p:ph type="sldNum" sz="quarter" idx="5"/>
          </p:nvPr>
        </p:nvSpPr>
        <p:spPr>
          <a:ln/>
        </p:spPr>
        <p:txBody>
          <a:bodyPr lIns="0" tIns="0" rIns="0" bIns="0" anchor="b" anchorCtr="0">
            <a:noAutofit/>
          </a:bodyPr>
          <a:lstStyle/>
          <a:p>
            <a:pPr lvl="0"/>
            <a:fld id="{9FB0EA27-7386-40DD-BCED-06849F39E5FC}" type="slidenum">
              <a:t>5</a:t>
            </a:fld>
            <a:endParaRPr lang="en-US"/>
          </a:p>
        </p:txBody>
      </p:sp>
      <p:sp>
        <p:nvSpPr>
          <p:cNvPr id="2" name="Slide Image Placeholder 1">
            <a:extLst>
              <a:ext uri="{FF2B5EF4-FFF2-40B4-BE49-F238E27FC236}">
                <a16:creationId xmlns:a16="http://schemas.microsoft.com/office/drawing/2014/main" id="{DF1CE18E-2E2B-42DF-9D09-771C7C0E4CAB}"/>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7A53A2FC-A3C7-4C82-AC31-D45D25B63351}"/>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BDB9072-16BB-4325-AC65-FCDCF82D0933}"/>
              </a:ext>
            </a:extLst>
          </p:cNvPr>
          <p:cNvSpPr txBox="1">
            <a:spLocks noGrp="1"/>
          </p:cNvSpPr>
          <p:nvPr>
            <p:ph type="sldNum" sz="quarter" idx="5"/>
          </p:nvPr>
        </p:nvSpPr>
        <p:spPr>
          <a:ln/>
        </p:spPr>
        <p:txBody>
          <a:bodyPr lIns="0" tIns="0" rIns="0" bIns="0" anchor="b" anchorCtr="0">
            <a:noAutofit/>
          </a:bodyPr>
          <a:lstStyle/>
          <a:p>
            <a:pPr lvl="0"/>
            <a:fld id="{C75C3D4F-E765-4280-92FF-50B84888D9E5}" type="slidenum">
              <a:t>6</a:t>
            </a:fld>
            <a:endParaRPr lang="en-US"/>
          </a:p>
        </p:txBody>
      </p:sp>
      <p:sp>
        <p:nvSpPr>
          <p:cNvPr id="2" name="Slide Image Placeholder 1">
            <a:extLst>
              <a:ext uri="{FF2B5EF4-FFF2-40B4-BE49-F238E27FC236}">
                <a16:creationId xmlns:a16="http://schemas.microsoft.com/office/drawing/2014/main" id="{0C56038A-3E71-4C96-B41A-2134F7F922B9}"/>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4D0288C2-D87E-4FAC-84AC-73A93C0A7EF2}"/>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30E4BCD-59D7-4F71-B523-DEA90C6ABB15}"/>
              </a:ext>
            </a:extLst>
          </p:cNvPr>
          <p:cNvSpPr txBox="1">
            <a:spLocks noGrp="1"/>
          </p:cNvSpPr>
          <p:nvPr>
            <p:ph type="sldNum" sz="quarter" idx="5"/>
          </p:nvPr>
        </p:nvSpPr>
        <p:spPr>
          <a:ln/>
        </p:spPr>
        <p:txBody>
          <a:bodyPr lIns="0" tIns="0" rIns="0" bIns="0" anchor="b" anchorCtr="0">
            <a:noAutofit/>
          </a:bodyPr>
          <a:lstStyle/>
          <a:p>
            <a:pPr lvl="0"/>
            <a:fld id="{EF755850-7D94-48E5-A878-94BB64D87D94}" type="slidenum">
              <a:t>7</a:t>
            </a:fld>
            <a:endParaRPr lang="en-US"/>
          </a:p>
        </p:txBody>
      </p:sp>
      <p:sp>
        <p:nvSpPr>
          <p:cNvPr id="2" name="Slide Image Placeholder 1">
            <a:extLst>
              <a:ext uri="{FF2B5EF4-FFF2-40B4-BE49-F238E27FC236}">
                <a16:creationId xmlns:a16="http://schemas.microsoft.com/office/drawing/2014/main" id="{DE3B4C5D-C351-4BC4-8866-9BD6067F9CAD}"/>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DB0121D5-1DCA-4FE9-A7D0-3C5C9D9B0019}"/>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124C129-5C34-44BD-9AF0-BDB33297351B}"/>
              </a:ext>
            </a:extLst>
          </p:cNvPr>
          <p:cNvSpPr txBox="1">
            <a:spLocks noGrp="1"/>
          </p:cNvSpPr>
          <p:nvPr>
            <p:ph type="sldNum" sz="quarter" idx="5"/>
          </p:nvPr>
        </p:nvSpPr>
        <p:spPr>
          <a:ln/>
        </p:spPr>
        <p:txBody>
          <a:bodyPr lIns="0" tIns="0" rIns="0" bIns="0" anchor="b" anchorCtr="0">
            <a:noAutofit/>
          </a:bodyPr>
          <a:lstStyle/>
          <a:p>
            <a:pPr lvl="0"/>
            <a:fld id="{BCA3248E-5DD0-4B3F-8EF7-7E15D17AE63C}" type="slidenum">
              <a:t>8</a:t>
            </a:fld>
            <a:endParaRPr lang="en-US"/>
          </a:p>
        </p:txBody>
      </p:sp>
      <p:sp>
        <p:nvSpPr>
          <p:cNvPr id="2" name="Slide Image Placeholder 1">
            <a:extLst>
              <a:ext uri="{FF2B5EF4-FFF2-40B4-BE49-F238E27FC236}">
                <a16:creationId xmlns:a16="http://schemas.microsoft.com/office/drawing/2014/main" id="{2895BE0F-4A3F-4089-8AC1-44587042EEC9}"/>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0F400FDB-81BA-4A68-BED5-FBBEFDB4C134}"/>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978DACD-17A9-45FD-93BF-200D50BED8B1}"/>
              </a:ext>
            </a:extLst>
          </p:cNvPr>
          <p:cNvSpPr txBox="1">
            <a:spLocks noGrp="1"/>
          </p:cNvSpPr>
          <p:nvPr>
            <p:ph type="sldNum" sz="quarter" idx="5"/>
          </p:nvPr>
        </p:nvSpPr>
        <p:spPr>
          <a:ln/>
        </p:spPr>
        <p:txBody>
          <a:bodyPr lIns="0" tIns="0" rIns="0" bIns="0" anchor="b" anchorCtr="0">
            <a:noAutofit/>
          </a:bodyPr>
          <a:lstStyle/>
          <a:p>
            <a:pPr lvl="0"/>
            <a:fld id="{BE88FD82-DF73-485A-902F-7EDBE4FD8132}" type="slidenum">
              <a:t>9</a:t>
            </a:fld>
            <a:endParaRPr lang="en-US"/>
          </a:p>
        </p:txBody>
      </p:sp>
      <p:sp>
        <p:nvSpPr>
          <p:cNvPr id="2" name="Slide Image Placeholder 1">
            <a:extLst>
              <a:ext uri="{FF2B5EF4-FFF2-40B4-BE49-F238E27FC236}">
                <a16:creationId xmlns:a16="http://schemas.microsoft.com/office/drawing/2014/main" id="{B39BEC4F-97DD-4DE7-9678-EF7C4948130C}"/>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B9629EB6-D650-43CB-BCC3-D7F661763579}"/>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961D51E-AF6A-4DC6-8E26-9F86F0737018}"/>
              </a:ext>
            </a:extLst>
          </p:cNvPr>
          <p:cNvSpPr txBox="1">
            <a:spLocks noGrp="1"/>
          </p:cNvSpPr>
          <p:nvPr>
            <p:ph type="sldNum" sz="quarter" idx="5"/>
          </p:nvPr>
        </p:nvSpPr>
        <p:spPr>
          <a:ln/>
        </p:spPr>
        <p:txBody>
          <a:bodyPr lIns="0" tIns="0" rIns="0" bIns="0" anchor="b" anchorCtr="0">
            <a:noAutofit/>
          </a:bodyPr>
          <a:lstStyle/>
          <a:p>
            <a:pPr lvl="0"/>
            <a:fld id="{BD9417CF-39A7-4AA1-BF17-1EC2BC8015C9}" type="slidenum">
              <a:t>10</a:t>
            </a:fld>
            <a:endParaRPr lang="en-US"/>
          </a:p>
        </p:txBody>
      </p:sp>
      <p:sp>
        <p:nvSpPr>
          <p:cNvPr id="2" name="Slide Image Placeholder 1">
            <a:extLst>
              <a:ext uri="{FF2B5EF4-FFF2-40B4-BE49-F238E27FC236}">
                <a16:creationId xmlns:a16="http://schemas.microsoft.com/office/drawing/2014/main" id="{E9ACEF89-2874-4DD1-A957-AF010F1F53E3}"/>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034D475-0127-4E01-BA4B-670C204E80CB}"/>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1B4A7D2-BF98-4E12-A310-38FAAEA6ED79}"/>
              </a:ext>
            </a:extLst>
          </p:cNvPr>
          <p:cNvSpPr txBox="1">
            <a:spLocks noGrp="1"/>
          </p:cNvSpPr>
          <p:nvPr>
            <p:ph type="sldNum" sz="quarter" idx="5"/>
          </p:nvPr>
        </p:nvSpPr>
        <p:spPr>
          <a:ln/>
        </p:spPr>
        <p:txBody>
          <a:bodyPr lIns="0" tIns="0" rIns="0" bIns="0" anchor="b" anchorCtr="0">
            <a:noAutofit/>
          </a:bodyPr>
          <a:lstStyle/>
          <a:p>
            <a:pPr lvl="0"/>
            <a:fld id="{AE5BD607-E3C6-4AAF-BD0D-FADF865F1F44}" type="slidenum">
              <a:t>11</a:t>
            </a:fld>
            <a:endParaRPr lang="en-US"/>
          </a:p>
        </p:txBody>
      </p:sp>
      <p:sp>
        <p:nvSpPr>
          <p:cNvPr id="2" name="Slide Image Placeholder 1">
            <a:extLst>
              <a:ext uri="{FF2B5EF4-FFF2-40B4-BE49-F238E27FC236}">
                <a16:creationId xmlns:a16="http://schemas.microsoft.com/office/drawing/2014/main" id="{A2DDCE44-1DC5-476E-BA18-0F83213C801A}"/>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BB1D015-F35F-4A52-89A6-E56C2591B45A}"/>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5546F22-582F-4D58-AF1A-D9358D19E923}"/>
              </a:ext>
            </a:extLst>
          </p:cNvPr>
          <p:cNvSpPr txBox="1">
            <a:spLocks noGrp="1"/>
          </p:cNvSpPr>
          <p:nvPr>
            <p:ph type="sldNum" sz="quarter" idx="5"/>
          </p:nvPr>
        </p:nvSpPr>
        <p:spPr>
          <a:ln/>
        </p:spPr>
        <p:txBody>
          <a:bodyPr lIns="0" tIns="0" rIns="0" bIns="0" anchor="b" anchorCtr="0">
            <a:noAutofit/>
          </a:bodyPr>
          <a:lstStyle/>
          <a:p>
            <a:pPr lvl="0"/>
            <a:fld id="{027659FA-D502-4FD6-A3AD-AFA9DD4F6CD5}" type="slidenum">
              <a:t>12</a:t>
            </a:fld>
            <a:endParaRPr lang="en-US"/>
          </a:p>
        </p:txBody>
      </p:sp>
      <p:sp>
        <p:nvSpPr>
          <p:cNvPr id="2" name="Slide Image Placeholder 1">
            <a:extLst>
              <a:ext uri="{FF2B5EF4-FFF2-40B4-BE49-F238E27FC236}">
                <a16:creationId xmlns:a16="http://schemas.microsoft.com/office/drawing/2014/main" id="{88537703-FDB7-4C84-90B1-1B4267053C89}"/>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C712193-4D51-42F5-B999-824B48F51EE3}"/>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C4D3A057-EF7E-44A2-A899-C6D5F6C7A94A}"/>
              </a:ext>
            </a:extLst>
          </p:cNvPr>
          <p:cNvSpPr txBox="1">
            <a:spLocks noGrp="1"/>
          </p:cNvSpPr>
          <p:nvPr>
            <p:ph type="sldNum" sz="quarter" idx="5"/>
          </p:nvPr>
        </p:nvSpPr>
        <p:spPr>
          <a:ln/>
        </p:spPr>
        <p:txBody>
          <a:bodyPr lIns="0" tIns="0" rIns="0" bIns="0" anchor="b" anchorCtr="0">
            <a:noAutofit/>
          </a:bodyPr>
          <a:lstStyle/>
          <a:p>
            <a:pPr lvl="0"/>
            <a:fld id="{F171AA28-D94E-4C9C-9387-C9C916B220CB}" type="slidenum">
              <a:t>13</a:t>
            </a:fld>
            <a:endParaRPr lang="en-US"/>
          </a:p>
        </p:txBody>
      </p:sp>
      <p:sp>
        <p:nvSpPr>
          <p:cNvPr id="2" name="Slide Image Placeholder 1">
            <a:extLst>
              <a:ext uri="{FF2B5EF4-FFF2-40B4-BE49-F238E27FC236}">
                <a16:creationId xmlns:a16="http://schemas.microsoft.com/office/drawing/2014/main" id="{523E779B-026E-4AE4-BA63-4FF281F6A403}"/>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6DDEA965-D7F6-4B63-9FFE-0CEF2C8CADBA}"/>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D07480A-4CC8-419E-9A99-B4FF2296E997}"/>
              </a:ext>
            </a:extLst>
          </p:cNvPr>
          <p:cNvSpPr txBox="1">
            <a:spLocks noGrp="1"/>
          </p:cNvSpPr>
          <p:nvPr>
            <p:ph type="sldNum" sz="quarter" idx="5"/>
          </p:nvPr>
        </p:nvSpPr>
        <p:spPr>
          <a:ln/>
        </p:spPr>
        <p:txBody>
          <a:bodyPr lIns="0" tIns="0" rIns="0" bIns="0" anchor="b" anchorCtr="0">
            <a:noAutofit/>
          </a:bodyPr>
          <a:lstStyle/>
          <a:p>
            <a:pPr lvl="0"/>
            <a:fld id="{A8E1CDE1-9AEE-4BDD-8FB9-EDE4936A98B7}" type="slidenum">
              <a:t>14</a:t>
            </a:fld>
            <a:endParaRPr lang="en-US"/>
          </a:p>
        </p:txBody>
      </p:sp>
      <p:sp>
        <p:nvSpPr>
          <p:cNvPr id="2" name="Slide Image Placeholder 1">
            <a:extLst>
              <a:ext uri="{FF2B5EF4-FFF2-40B4-BE49-F238E27FC236}">
                <a16:creationId xmlns:a16="http://schemas.microsoft.com/office/drawing/2014/main" id="{790129C0-C555-4548-BF7A-331B330EB7F1}"/>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80D79603-B735-44C5-B8B9-89A6F1263E78}"/>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D57BF69-5E58-42E6-A797-2FF823D719A3}"/>
              </a:ext>
            </a:extLst>
          </p:cNvPr>
          <p:cNvSpPr txBox="1">
            <a:spLocks noGrp="1"/>
          </p:cNvSpPr>
          <p:nvPr>
            <p:ph type="sldNum" sz="quarter" idx="5"/>
          </p:nvPr>
        </p:nvSpPr>
        <p:spPr>
          <a:ln/>
        </p:spPr>
        <p:txBody>
          <a:bodyPr lIns="0" tIns="0" rIns="0" bIns="0" anchor="b" anchorCtr="0">
            <a:noAutofit/>
          </a:bodyPr>
          <a:lstStyle/>
          <a:p>
            <a:pPr lvl="0"/>
            <a:fld id="{EEC1450B-477A-48F0-A548-E03CDA7C45BB}" type="slidenum">
              <a:t>15</a:t>
            </a:fld>
            <a:endParaRPr lang="en-US"/>
          </a:p>
        </p:txBody>
      </p:sp>
      <p:sp>
        <p:nvSpPr>
          <p:cNvPr id="2" name="Slide Image Placeholder 1">
            <a:extLst>
              <a:ext uri="{FF2B5EF4-FFF2-40B4-BE49-F238E27FC236}">
                <a16:creationId xmlns:a16="http://schemas.microsoft.com/office/drawing/2014/main" id="{CAA28F24-ACF9-41C0-A89B-EFB69BA8CBBD}"/>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EA1EBC8-DAB8-4DE8-93D3-E2B1D8BD19E5}"/>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E9A2A9F-BEBF-41DF-BD96-892AF750BAAB}"/>
              </a:ext>
            </a:extLst>
          </p:cNvPr>
          <p:cNvSpPr txBox="1">
            <a:spLocks noGrp="1"/>
          </p:cNvSpPr>
          <p:nvPr>
            <p:ph type="sldNum" sz="quarter" idx="5"/>
          </p:nvPr>
        </p:nvSpPr>
        <p:spPr>
          <a:ln/>
        </p:spPr>
        <p:txBody>
          <a:bodyPr lIns="0" tIns="0" rIns="0" bIns="0" anchor="b" anchorCtr="0">
            <a:noAutofit/>
          </a:bodyPr>
          <a:lstStyle/>
          <a:p>
            <a:pPr lvl="0"/>
            <a:fld id="{F4AF3382-434C-496C-9768-0576F71C2B89}" type="slidenum">
              <a:t>16</a:t>
            </a:fld>
            <a:endParaRPr lang="en-US"/>
          </a:p>
        </p:txBody>
      </p:sp>
      <p:sp>
        <p:nvSpPr>
          <p:cNvPr id="2" name="Slide Image Placeholder 1">
            <a:extLst>
              <a:ext uri="{FF2B5EF4-FFF2-40B4-BE49-F238E27FC236}">
                <a16:creationId xmlns:a16="http://schemas.microsoft.com/office/drawing/2014/main" id="{82F604CC-0360-4B17-91AF-BD97F1AE8ABB}"/>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DB32EF8F-5A8A-4B06-A7D6-EFDEDE49EB6F}"/>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D275B52-D259-4AA6-AB74-66793AC13931}"/>
              </a:ext>
            </a:extLst>
          </p:cNvPr>
          <p:cNvSpPr txBox="1">
            <a:spLocks noGrp="1"/>
          </p:cNvSpPr>
          <p:nvPr>
            <p:ph type="sldNum" sz="quarter" idx="5"/>
          </p:nvPr>
        </p:nvSpPr>
        <p:spPr>
          <a:ln/>
        </p:spPr>
        <p:txBody>
          <a:bodyPr lIns="0" tIns="0" rIns="0" bIns="0" anchor="b" anchorCtr="0">
            <a:noAutofit/>
          </a:bodyPr>
          <a:lstStyle/>
          <a:p>
            <a:pPr lvl="0"/>
            <a:fld id="{25E56A29-5479-450A-A6D6-0ABD41C01AAB}" type="slidenum">
              <a:t>17</a:t>
            </a:fld>
            <a:endParaRPr lang="en-US"/>
          </a:p>
        </p:txBody>
      </p:sp>
      <p:sp>
        <p:nvSpPr>
          <p:cNvPr id="2" name="Slide Image Placeholder 1">
            <a:extLst>
              <a:ext uri="{FF2B5EF4-FFF2-40B4-BE49-F238E27FC236}">
                <a16:creationId xmlns:a16="http://schemas.microsoft.com/office/drawing/2014/main" id="{180A492C-9EA3-4FEF-BCE7-1393D769C90E}"/>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7294BCF-F764-486A-BC16-3EB7D9F7A4D4}"/>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6D61171-580E-4C0B-A015-D4B24A079C09}"/>
              </a:ext>
            </a:extLst>
          </p:cNvPr>
          <p:cNvSpPr txBox="1">
            <a:spLocks noGrp="1"/>
          </p:cNvSpPr>
          <p:nvPr>
            <p:ph type="sldNum" sz="quarter" idx="5"/>
          </p:nvPr>
        </p:nvSpPr>
        <p:spPr>
          <a:ln/>
        </p:spPr>
        <p:txBody>
          <a:bodyPr lIns="0" tIns="0" rIns="0" bIns="0" anchor="b" anchorCtr="0">
            <a:noAutofit/>
          </a:bodyPr>
          <a:lstStyle/>
          <a:p>
            <a:pPr lvl="0"/>
            <a:fld id="{2B33B9F3-468C-4C50-9476-F288603F4FC5}" type="slidenum">
              <a:t>18</a:t>
            </a:fld>
            <a:endParaRPr lang="en-US"/>
          </a:p>
        </p:txBody>
      </p:sp>
      <p:sp>
        <p:nvSpPr>
          <p:cNvPr id="2" name="Slide Image Placeholder 1">
            <a:extLst>
              <a:ext uri="{FF2B5EF4-FFF2-40B4-BE49-F238E27FC236}">
                <a16:creationId xmlns:a16="http://schemas.microsoft.com/office/drawing/2014/main" id="{639B69FC-D1C8-4909-94A1-A627C6B365F0}"/>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9B79AE73-095C-4134-B818-A12B06D4CBFF}"/>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4B92DFA-D182-4C5B-8129-D24F33FFEE8F}"/>
              </a:ext>
            </a:extLst>
          </p:cNvPr>
          <p:cNvSpPr txBox="1">
            <a:spLocks noGrp="1"/>
          </p:cNvSpPr>
          <p:nvPr>
            <p:ph type="sldNum" sz="quarter" idx="5"/>
          </p:nvPr>
        </p:nvSpPr>
        <p:spPr>
          <a:ln/>
        </p:spPr>
        <p:txBody>
          <a:bodyPr lIns="0" tIns="0" rIns="0" bIns="0" anchor="b" anchorCtr="0">
            <a:noAutofit/>
          </a:bodyPr>
          <a:lstStyle/>
          <a:p>
            <a:pPr lvl="0"/>
            <a:fld id="{017CB35C-3CA9-4194-BB17-243AE8411C62}" type="slidenum">
              <a:t>19</a:t>
            </a:fld>
            <a:endParaRPr lang="en-US"/>
          </a:p>
        </p:txBody>
      </p:sp>
      <p:sp>
        <p:nvSpPr>
          <p:cNvPr id="2" name="Slide Image Placeholder 1">
            <a:extLst>
              <a:ext uri="{FF2B5EF4-FFF2-40B4-BE49-F238E27FC236}">
                <a16:creationId xmlns:a16="http://schemas.microsoft.com/office/drawing/2014/main" id="{FF9B1020-9CC1-4861-BEE6-B8268D2A569A}"/>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94AFA6A-7A6C-4AF0-9CA0-CE0C172BFE99}"/>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3AFCA5E-EC57-4AB7-87AE-486498F32A9E}"/>
              </a:ext>
            </a:extLst>
          </p:cNvPr>
          <p:cNvSpPr txBox="1">
            <a:spLocks noGrp="1"/>
          </p:cNvSpPr>
          <p:nvPr>
            <p:ph type="sldNum" sz="quarter" idx="5"/>
          </p:nvPr>
        </p:nvSpPr>
        <p:spPr>
          <a:ln/>
        </p:spPr>
        <p:txBody>
          <a:bodyPr lIns="0" tIns="0" rIns="0" bIns="0" anchor="b" anchorCtr="0">
            <a:noAutofit/>
          </a:bodyPr>
          <a:lstStyle/>
          <a:p>
            <a:pPr lvl="0"/>
            <a:fld id="{5AB7AEDA-1B42-48D2-A3C3-5FAFAB86B2B6}" type="slidenum">
              <a:t>20</a:t>
            </a:fld>
            <a:endParaRPr lang="en-US"/>
          </a:p>
        </p:txBody>
      </p:sp>
      <p:sp>
        <p:nvSpPr>
          <p:cNvPr id="2" name="Slide Image Placeholder 1">
            <a:extLst>
              <a:ext uri="{FF2B5EF4-FFF2-40B4-BE49-F238E27FC236}">
                <a16:creationId xmlns:a16="http://schemas.microsoft.com/office/drawing/2014/main" id="{DDB21D6C-95C7-40A3-B849-FF82513AF316}"/>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65ABA616-1526-4C09-855F-A944DD7B2A19}"/>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6A7E5C0-732E-4201-902F-D7382913BE95}"/>
              </a:ext>
            </a:extLst>
          </p:cNvPr>
          <p:cNvSpPr txBox="1">
            <a:spLocks noGrp="1"/>
          </p:cNvSpPr>
          <p:nvPr>
            <p:ph type="sldNum" sz="quarter" idx="5"/>
          </p:nvPr>
        </p:nvSpPr>
        <p:spPr>
          <a:ln/>
        </p:spPr>
        <p:txBody>
          <a:bodyPr lIns="0" tIns="0" rIns="0" bIns="0" anchor="b" anchorCtr="0">
            <a:noAutofit/>
          </a:bodyPr>
          <a:lstStyle/>
          <a:p>
            <a:pPr lvl="0"/>
            <a:fld id="{1EB760D3-788B-4D4B-87BE-D401AAE4A5A2}" type="slidenum">
              <a:t>21</a:t>
            </a:fld>
            <a:endParaRPr lang="en-US"/>
          </a:p>
        </p:txBody>
      </p:sp>
      <p:sp>
        <p:nvSpPr>
          <p:cNvPr id="2" name="Slide Image Placeholder 1">
            <a:extLst>
              <a:ext uri="{FF2B5EF4-FFF2-40B4-BE49-F238E27FC236}">
                <a16:creationId xmlns:a16="http://schemas.microsoft.com/office/drawing/2014/main" id="{AB638076-3C48-4551-B08A-88B107E957B2}"/>
              </a:ext>
            </a:extLst>
          </p:cNvPr>
          <p:cNvSpPr>
            <a:spLocks noGrp="1" noRot="1" noChangeAspect="1" noResize="1"/>
          </p:cNvSpPr>
          <p:nvPr>
            <p:ph type="sldImg"/>
          </p:nvPr>
        </p:nvSpPr>
        <p:spPr>
          <a:xfrm>
            <a:off x="1371600" y="763588"/>
            <a:ext cx="5029200" cy="3771900"/>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7E3B9DD9-74EB-405B-9F6C-192AE35D1FA6}"/>
              </a:ext>
            </a:extLst>
          </p:cNvPr>
          <p:cNvSpPr txBox="1">
            <a:spLocks noGrp="1"/>
          </p:cNvSpPr>
          <p:nvPr>
            <p:ph type="body" sz="quarter"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DB9F-47BC-4E1A-9812-A05C2726E6ED}"/>
              </a:ext>
            </a:extLst>
          </p:cNvPr>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25BD7C-3458-4782-9FD2-B39C2CB081E0}"/>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992562-8A8A-4409-9C0C-74844BB308FB}"/>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3991A276-614D-4A1D-BF2D-C49CE988DF62}"/>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49B76E70-C23D-4BB1-B8E6-1BDA7916AD52}"/>
              </a:ext>
            </a:extLst>
          </p:cNvPr>
          <p:cNvSpPr>
            <a:spLocks noGrp="1"/>
          </p:cNvSpPr>
          <p:nvPr>
            <p:ph type="sldNum" sz="quarter" idx="12"/>
          </p:nvPr>
        </p:nvSpPr>
        <p:spPr/>
        <p:txBody>
          <a:bodyPr/>
          <a:lstStyle/>
          <a:p>
            <a:pPr lvl="0"/>
            <a:fld id="{DEEBEE57-8F99-4CEF-978F-0A52911F25FB}" type="slidenum">
              <a:t>‹#›</a:t>
            </a:fld>
            <a:endParaRPr lang="en-US"/>
          </a:p>
        </p:txBody>
      </p:sp>
    </p:spTree>
    <p:extLst>
      <p:ext uri="{BB962C8B-B14F-4D97-AF65-F5344CB8AC3E}">
        <p14:creationId xmlns:p14="http://schemas.microsoft.com/office/powerpoint/2010/main" val="377636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FE0D8-A9CA-4500-96A1-5CE6A2FBC6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96206B-96CF-46A2-A967-D88BA9F8308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56040B-89DC-4AB5-9CCB-D6C2F7E0B8DB}"/>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3D30ED62-F24F-4765-BC65-3224F7472B66}"/>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5B75CDC2-905C-4C5B-AF4D-CAFA040FB65C}"/>
              </a:ext>
            </a:extLst>
          </p:cNvPr>
          <p:cNvSpPr>
            <a:spLocks noGrp="1"/>
          </p:cNvSpPr>
          <p:nvPr>
            <p:ph type="sldNum" sz="quarter" idx="12"/>
          </p:nvPr>
        </p:nvSpPr>
        <p:spPr/>
        <p:txBody>
          <a:bodyPr/>
          <a:lstStyle/>
          <a:p>
            <a:pPr lvl="0"/>
            <a:fld id="{DD5D5A24-1E7C-48BB-B430-F93045B0CD81}" type="slidenum">
              <a:t>‹#›</a:t>
            </a:fld>
            <a:endParaRPr lang="en-US"/>
          </a:p>
        </p:txBody>
      </p:sp>
    </p:spTree>
    <p:extLst>
      <p:ext uri="{BB962C8B-B14F-4D97-AF65-F5344CB8AC3E}">
        <p14:creationId xmlns:p14="http://schemas.microsoft.com/office/powerpoint/2010/main" val="3996478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BB0B-D53B-4F7A-A110-70CDE4CBC8AE}"/>
              </a:ext>
            </a:extLst>
          </p:cNvPr>
          <p:cNvSpPr>
            <a:spLocks noGrp="1"/>
          </p:cNvSpPr>
          <p:nvPr>
            <p:ph type="title"/>
          </p:nvPr>
        </p:nvSpPr>
        <p:spPr>
          <a:xfrm>
            <a:off x="687388" y="1884363"/>
            <a:ext cx="8694737" cy="31448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158275-91B8-492B-BD5B-62DE5B7F06B4}"/>
              </a:ext>
            </a:extLst>
          </p:cNvPr>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876C115-E079-42DE-91ED-DF580B9CF886}"/>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3B45685E-E85C-458C-B2B4-26B6FFF82DF9}"/>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94C62E6A-85C2-4445-9396-1DFA47FF6D67}"/>
              </a:ext>
            </a:extLst>
          </p:cNvPr>
          <p:cNvSpPr>
            <a:spLocks noGrp="1"/>
          </p:cNvSpPr>
          <p:nvPr>
            <p:ph type="sldNum" sz="quarter" idx="12"/>
          </p:nvPr>
        </p:nvSpPr>
        <p:spPr/>
        <p:txBody>
          <a:bodyPr/>
          <a:lstStyle/>
          <a:p>
            <a:pPr lvl="0"/>
            <a:fld id="{F161AE84-B952-4809-BC71-5F85102750D4}" type="slidenum">
              <a:t>‹#›</a:t>
            </a:fld>
            <a:endParaRPr lang="en-US"/>
          </a:p>
        </p:txBody>
      </p:sp>
    </p:spTree>
    <p:extLst>
      <p:ext uri="{BB962C8B-B14F-4D97-AF65-F5344CB8AC3E}">
        <p14:creationId xmlns:p14="http://schemas.microsoft.com/office/powerpoint/2010/main" val="1583495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982CA-402A-424B-A12A-3B71EACE1D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1C5DCB-5494-464C-AEEC-6D67F17CA7A2}"/>
              </a:ext>
            </a:extLst>
          </p:cNvPr>
          <p:cNvSpPr>
            <a:spLocks noGrp="1"/>
          </p:cNvSpPr>
          <p:nvPr>
            <p:ph sz="half" idx="1"/>
          </p:nvPr>
        </p:nvSpPr>
        <p:spPr>
          <a:xfrm>
            <a:off x="503238" y="1768475"/>
            <a:ext cx="4459287" cy="43846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94BC75-3490-4179-BFB7-22B2D65D8986}"/>
              </a:ext>
            </a:extLst>
          </p:cNvPr>
          <p:cNvSpPr>
            <a:spLocks noGrp="1"/>
          </p:cNvSpPr>
          <p:nvPr>
            <p:ph sz="half" idx="2"/>
          </p:nvPr>
        </p:nvSpPr>
        <p:spPr>
          <a:xfrm>
            <a:off x="5114925" y="1768475"/>
            <a:ext cx="4460875" cy="43846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82B09F-9684-4187-A479-8B73B02FA101}"/>
              </a:ext>
            </a:extLst>
          </p:cNvPr>
          <p:cNvSpPr>
            <a:spLocks noGrp="1"/>
          </p:cNvSpPr>
          <p:nvPr>
            <p:ph type="dt" sz="half" idx="10"/>
          </p:nvPr>
        </p:nvSpPr>
        <p:spPr/>
        <p:txBody>
          <a:bodyPr/>
          <a:lstStyle/>
          <a:p>
            <a:pPr lvl="0"/>
            <a:endParaRPr lang="en-US"/>
          </a:p>
        </p:txBody>
      </p:sp>
      <p:sp>
        <p:nvSpPr>
          <p:cNvPr id="6" name="Footer Placeholder 5">
            <a:extLst>
              <a:ext uri="{FF2B5EF4-FFF2-40B4-BE49-F238E27FC236}">
                <a16:creationId xmlns:a16="http://schemas.microsoft.com/office/drawing/2014/main" id="{DE353A98-64C2-4CBB-8A9E-142C109333E2}"/>
              </a:ext>
            </a:extLst>
          </p:cNvPr>
          <p:cNvSpPr>
            <a:spLocks noGrp="1"/>
          </p:cNvSpPr>
          <p:nvPr>
            <p:ph type="ftr" sz="quarter" idx="11"/>
          </p:nvPr>
        </p:nvSpPr>
        <p:spPr/>
        <p:txBody>
          <a:bodyPr/>
          <a:lstStyle/>
          <a:p>
            <a:pPr lvl="0"/>
            <a:endParaRPr lang="en-US"/>
          </a:p>
        </p:txBody>
      </p:sp>
      <p:sp>
        <p:nvSpPr>
          <p:cNvPr id="7" name="Slide Number Placeholder 6">
            <a:extLst>
              <a:ext uri="{FF2B5EF4-FFF2-40B4-BE49-F238E27FC236}">
                <a16:creationId xmlns:a16="http://schemas.microsoft.com/office/drawing/2014/main" id="{D0675C69-63FA-4395-AE7D-A47E54900123}"/>
              </a:ext>
            </a:extLst>
          </p:cNvPr>
          <p:cNvSpPr>
            <a:spLocks noGrp="1"/>
          </p:cNvSpPr>
          <p:nvPr>
            <p:ph type="sldNum" sz="quarter" idx="12"/>
          </p:nvPr>
        </p:nvSpPr>
        <p:spPr/>
        <p:txBody>
          <a:bodyPr/>
          <a:lstStyle/>
          <a:p>
            <a:pPr lvl="0"/>
            <a:fld id="{9F67BF11-4339-4072-A660-535955B9A0BE}" type="slidenum">
              <a:t>‹#›</a:t>
            </a:fld>
            <a:endParaRPr lang="en-US"/>
          </a:p>
        </p:txBody>
      </p:sp>
    </p:spTree>
    <p:extLst>
      <p:ext uri="{BB962C8B-B14F-4D97-AF65-F5344CB8AC3E}">
        <p14:creationId xmlns:p14="http://schemas.microsoft.com/office/powerpoint/2010/main" val="796355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A215E-1FF9-42A7-A6FC-64796EC9A84F}"/>
              </a:ext>
            </a:extLst>
          </p:cNvPr>
          <p:cNvSpPr>
            <a:spLocks noGrp="1"/>
          </p:cNvSpPr>
          <p:nvPr>
            <p:ph type="title"/>
          </p:nvPr>
        </p:nvSpPr>
        <p:spPr>
          <a:xfrm>
            <a:off x="693738" y="403225"/>
            <a:ext cx="8694737" cy="14605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95EF1B-0BA1-4777-A1C6-0B71BC24AFE3}"/>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F493AF-1C8B-495E-8A27-BBF8E1BCF2E9}"/>
              </a:ext>
            </a:extLst>
          </p:cNvPr>
          <p:cNvSpPr>
            <a:spLocks noGrp="1"/>
          </p:cNvSpPr>
          <p:nvPr>
            <p:ph sz="half" idx="2"/>
          </p:nvPr>
        </p:nvSpPr>
        <p:spPr>
          <a:xfrm>
            <a:off x="693738" y="2760663"/>
            <a:ext cx="4265612" cy="40624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316F51-B0BE-4459-A373-3482C84EBC0E}"/>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5935038-7370-477A-8041-BDEAD28F0B94}"/>
              </a:ext>
            </a:extLst>
          </p:cNvPr>
          <p:cNvSpPr>
            <a:spLocks noGrp="1"/>
          </p:cNvSpPr>
          <p:nvPr>
            <p:ph sz="quarter" idx="4"/>
          </p:nvPr>
        </p:nvSpPr>
        <p:spPr>
          <a:xfrm>
            <a:off x="5103813" y="2760663"/>
            <a:ext cx="4284662" cy="40624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AC9978-B84E-4DC6-A2A4-BB62F3FA4E24}"/>
              </a:ext>
            </a:extLst>
          </p:cNvPr>
          <p:cNvSpPr>
            <a:spLocks noGrp="1"/>
          </p:cNvSpPr>
          <p:nvPr>
            <p:ph type="dt" sz="half" idx="10"/>
          </p:nvPr>
        </p:nvSpPr>
        <p:spPr/>
        <p:txBody>
          <a:bodyPr/>
          <a:lstStyle/>
          <a:p>
            <a:pPr lvl="0"/>
            <a:endParaRPr lang="en-US"/>
          </a:p>
        </p:txBody>
      </p:sp>
      <p:sp>
        <p:nvSpPr>
          <p:cNvPr id="8" name="Footer Placeholder 7">
            <a:extLst>
              <a:ext uri="{FF2B5EF4-FFF2-40B4-BE49-F238E27FC236}">
                <a16:creationId xmlns:a16="http://schemas.microsoft.com/office/drawing/2014/main" id="{08A28030-696C-4580-9E9F-30CE9A13EFD1}"/>
              </a:ext>
            </a:extLst>
          </p:cNvPr>
          <p:cNvSpPr>
            <a:spLocks noGrp="1"/>
          </p:cNvSpPr>
          <p:nvPr>
            <p:ph type="ftr" sz="quarter" idx="11"/>
          </p:nvPr>
        </p:nvSpPr>
        <p:spPr/>
        <p:txBody>
          <a:bodyPr/>
          <a:lstStyle/>
          <a:p>
            <a:pPr lvl="0"/>
            <a:endParaRPr lang="en-US"/>
          </a:p>
        </p:txBody>
      </p:sp>
      <p:sp>
        <p:nvSpPr>
          <p:cNvPr id="9" name="Slide Number Placeholder 8">
            <a:extLst>
              <a:ext uri="{FF2B5EF4-FFF2-40B4-BE49-F238E27FC236}">
                <a16:creationId xmlns:a16="http://schemas.microsoft.com/office/drawing/2014/main" id="{88A610F1-BF6F-48E6-BDC4-88EEFE5C9F77}"/>
              </a:ext>
            </a:extLst>
          </p:cNvPr>
          <p:cNvSpPr>
            <a:spLocks noGrp="1"/>
          </p:cNvSpPr>
          <p:nvPr>
            <p:ph type="sldNum" sz="quarter" idx="12"/>
          </p:nvPr>
        </p:nvSpPr>
        <p:spPr/>
        <p:txBody>
          <a:bodyPr/>
          <a:lstStyle/>
          <a:p>
            <a:pPr lvl="0"/>
            <a:fld id="{40436B64-1136-4936-B97B-DCD19E993463}" type="slidenum">
              <a:t>‹#›</a:t>
            </a:fld>
            <a:endParaRPr lang="en-US"/>
          </a:p>
        </p:txBody>
      </p:sp>
    </p:spTree>
    <p:extLst>
      <p:ext uri="{BB962C8B-B14F-4D97-AF65-F5344CB8AC3E}">
        <p14:creationId xmlns:p14="http://schemas.microsoft.com/office/powerpoint/2010/main" val="527987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C583B-EC31-4DC0-981B-50CF0D3365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CCC735-3904-4F5C-86D9-311519A44E57}"/>
              </a:ext>
            </a:extLst>
          </p:cNvPr>
          <p:cNvSpPr>
            <a:spLocks noGrp="1"/>
          </p:cNvSpPr>
          <p:nvPr>
            <p:ph type="dt" sz="half" idx="10"/>
          </p:nvPr>
        </p:nvSpPr>
        <p:spPr/>
        <p:txBody>
          <a:bodyPr/>
          <a:lstStyle/>
          <a:p>
            <a:pPr lvl="0"/>
            <a:endParaRPr lang="en-US"/>
          </a:p>
        </p:txBody>
      </p:sp>
      <p:sp>
        <p:nvSpPr>
          <p:cNvPr id="4" name="Footer Placeholder 3">
            <a:extLst>
              <a:ext uri="{FF2B5EF4-FFF2-40B4-BE49-F238E27FC236}">
                <a16:creationId xmlns:a16="http://schemas.microsoft.com/office/drawing/2014/main" id="{C6131A59-2281-4461-8730-D7F28CEFD202}"/>
              </a:ext>
            </a:extLst>
          </p:cNvPr>
          <p:cNvSpPr>
            <a:spLocks noGrp="1"/>
          </p:cNvSpPr>
          <p:nvPr>
            <p:ph type="ftr" sz="quarter" idx="11"/>
          </p:nvPr>
        </p:nvSpPr>
        <p:spPr/>
        <p:txBody>
          <a:bodyPr/>
          <a:lstStyle/>
          <a:p>
            <a:pPr lvl="0"/>
            <a:endParaRPr lang="en-US"/>
          </a:p>
        </p:txBody>
      </p:sp>
      <p:sp>
        <p:nvSpPr>
          <p:cNvPr id="5" name="Slide Number Placeholder 4">
            <a:extLst>
              <a:ext uri="{FF2B5EF4-FFF2-40B4-BE49-F238E27FC236}">
                <a16:creationId xmlns:a16="http://schemas.microsoft.com/office/drawing/2014/main" id="{DECAC1F9-EBF2-4404-A229-75FF83CE31FE}"/>
              </a:ext>
            </a:extLst>
          </p:cNvPr>
          <p:cNvSpPr>
            <a:spLocks noGrp="1"/>
          </p:cNvSpPr>
          <p:nvPr>
            <p:ph type="sldNum" sz="quarter" idx="12"/>
          </p:nvPr>
        </p:nvSpPr>
        <p:spPr/>
        <p:txBody>
          <a:bodyPr/>
          <a:lstStyle/>
          <a:p>
            <a:pPr lvl="0"/>
            <a:fld id="{77A06D71-11E1-4ACA-B129-B0356251F01E}" type="slidenum">
              <a:t>‹#›</a:t>
            </a:fld>
            <a:endParaRPr lang="en-US"/>
          </a:p>
        </p:txBody>
      </p:sp>
    </p:spTree>
    <p:extLst>
      <p:ext uri="{BB962C8B-B14F-4D97-AF65-F5344CB8AC3E}">
        <p14:creationId xmlns:p14="http://schemas.microsoft.com/office/powerpoint/2010/main" val="73093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9BBBA6-79E7-40F9-BA78-00C07BE69433}"/>
              </a:ext>
            </a:extLst>
          </p:cNvPr>
          <p:cNvSpPr>
            <a:spLocks noGrp="1"/>
          </p:cNvSpPr>
          <p:nvPr>
            <p:ph type="dt" sz="half" idx="10"/>
          </p:nvPr>
        </p:nvSpPr>
        <p:spPr/>
        <p:txBody>
          <a:bodyPr/>
          <a:lstStyle/>
          <a:p>
            <a:pPr lvl="0"/>
            <a:endParaRPr lang="en-US"/>
          </a:p>
        </p:txBody>
      </p:sp>
      <p:sp>
        <p:nvSpPr>
          <p:cNvPr id="3" name="Footer Placeholder 2">
            <a:extLst>
              <a:ext uri="{FF2B5EF4-FFF2-40B4-BE49-F238E27FC236}">
                <a16:creationId xmlns:a16="http://schemas.microsoft.com/office/drawing/2014/main" id="{7BBB3615-5AC6-4409-AE40-4B4F5E9CC4C3}"/>
              </a:ext>
            </a:extLst>
          </p:cNvPr>
          <p:cNvSpPr>
            <a:spLocks noGrp="1"/>
          </p:cNvSpPr>
          <p:nvPr>
            <p:ph type="ftr" sz="quarter" idx="11"/>
          </p:nvPr>
        </p:nvSpPr>
        <p:spPr/>
        <p:txBody>
          <a:bodyPr/>
          <a:lstStyle/>
          <a:p>
            <a:pPr lvl="0"/>
            <a:endParaRPr lang="en-US"/>
          </a:p>
        </p:txBody>
      </p:sp>
      <p:sp>
        <p:nvSpPr>
          <p:cNvPr id="4" name="Slide Number Placeholder 3">
            <a:extLst>
              <a:ext uri="{FF2B5EF4-FFF2-40B4-BE49-F238E27FC236}">
                <a16:creationId xmlns:a16="http://schemas.microsoft.com/office/drawing/2014/main" id="{E55637DB-E282-40B2-BF3C-124519B138B6}"/>
              </a:ext>
            </a:extLst>
          </p:cNvPr>
          <p:cNvSpPr>
            <a:spLocks noGrp="1"/>
          </p:cNvSpPr>
          <p:nvPr>
            <p:ph type="sldNum" sz="quarter" idx="12"/>
          </p:nvPr>
        </p:nvSpPr>
        <p:spPr/>
        <p:txBody>
          <a:bodyPr/>
          <a:lstStyle/>
          <a:p>
            <a:pPr lvl="0"/>
            <a:fld id="{89A48728-8E2C-4D87-BEFE-B552E21F809E}" type="slidenum">
              <a:t>‹#›</a:t>
            </a:fld>
            <a:endParaRPr lang="en-US"/>
          </a:p>
        </p:txBody>
      </p:sp>
    </p:spTree>
    <p:extLst>
      <p:ext uri="{BB962C8B-B14F-4D97-AF65-F5344CB8AC3E}">
        <p14:creationId xmlns:p14="http://schemas.microsoft.com/office/powerpoint/2010/main" val="17272382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67105-9289-409D-8748-CAF353024BE7}"/>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52256A-A042-4B96-8459-4A6C8BBD6B3E}"/>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8D1605-B703-495D-8337-E687CAB3176F}"/>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C32D653-130F-4118-B057-B97898166F82}"/>
              </a:ext>
            </a:extLst>
          </p:cNvPr>
          <p:cNvSpPr>
            <a:spLocks noGrp="1"/>
          </p:cNvSpPr>
          <p:nvPr>
            <p:ph type="dt" sz="half" idx="10"/>
          </p:nvPr>
        </p:nvSpPr>
        <p:spPr/>
        <p:txBody>
          <a:bodyPr/>
          <a:lstStyle/>
          <a:p>
            <a:pPr lvl="0"/>
            <a:endParaRPr lang="en-US"/>
          </a:p>
        </p:txBody>
      </p:sp>
      <p:sp>
        <p:nvSpPr>
          <p:cNvPr id="6" name="Footer Placeholder 5">
            <a:extLst>
              <a:ext uri="{FF2B5EF4-FFF2-40B4-BE49-F238E27FC236}">
                <a16:creationId xmlns:a16="http://schemas.microsoft.com/office/drawing/2014/main" id="{1562A152-DD51-4F1D-A452-724811983A19}"/>
              </a:ext>
            </a:extLst>
          </p:cNvPr>
          <p:cNvSpPr>
            <a:spLocks noGrp="1"/>
          </p:cNvSpPr>
          <p:nvPr>
            <p:ph type="ftr" sz="quarter" idx="11"/>
          </p:nvPr>
        </p:nvSpPr>
        <p:spPr/>
        <p:txBody>
          <a:bodyPr/>
          <a:lstStyle/>
          <a:p>
            <a:pPr lvl="0"/>
            <a:endParaRPr lang="en-US"/>
          </a:p>
        </p:txBody>
      </p:sp>
      <p:sp>
        <p:nvSpPr>
          <p:cNvPr id="7" name="Slide Number Placeholder 6">
            <a:extLst>
              <a:ext uri="{FF2B5EF4-FFF2-40B4-BE49-F238E27FC236}">
                <a16:creationId xmlns:a16="http://schemas.microsoft.com/office/drawing/2014/main" id="{7DEC5B82-FE68-4730-B7B4-69425F7BE3EF}"/>
              </a:ext>
            </a:extLst>
          </p:cNvPr>
          <p:cNvSpPr>
            <a:spLocks noGrp="1"/>
          </p:cNvSpPr>
          <p:nvPr>
            <p:ph type="sldNum" sz="quarter" idx="12"/>
          </p:nvPr>
        </p:nvSpPr>
        <p:spPr/>
        <p:txBody>
          <a:bodyPr/>
          <a:lstStyle/>
          <a:p>
            <a:pPr lvl="0"/>
            <a:fld id="{DDEF83BE-6D7F-4CCC-AA2A-55D8A364D0F2}" type="slidenum">
              <a:t>‹#›</a:t>
            </a:fld>
            <a:endParaRPr lang="en-US"/>
          </a:p>
        </p:txBody>
      </p:sp>
    </p:spTree>
    <p:extLst>
      <p:ext uri="{BB962C8B-B14F-4D97-AF65-F5344CB8AC3E}">
        <p14:creationId xmlns:p14="http://schemas.microsoft.com/office/powerpoint/2010/main" val="1737143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76612-6036-4148-A361-2E60AE0634CE}"/>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A40ED4-2DD1-40BB-95E9-B3E6B55D5FB4}"/>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174B5E-955A-4A2F-8E4C-DFD5BE51A582}"/>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41D6EA2-B40E-4BD0-BE8D-EEA128D2B1C0}"/>
              </a:ext>
            </a:extLst>
          </p:cNvPr>
          <p:cNvSpPr>
            <a:spLocks noGrp="1"/>
          </p:cNvSpPr>
          <p:nvPr>
            <p:ph type="dt" sz="half" idx="10"/>
          </p:nvPr>
        </p:nvSpPr>
        <p:spPr/>
        <p:txBody>
          <a:bodyPr/>
          <a:lstStyle/>
          <a:p>
            <a:pPr lvl="0"/>
            <a:endParaRPr lang="en-US"/>
          </a:p>
        </p:txBody>
      </p:sp>
      <p:sp>
        <p:nvSpPr>
          <p:cNvPr id="6" name="Footer Placeholder 5">
            <a:extLst>
              <a:ext uri="{FF2B5EF4-FFF2-40B4-BE49-F238E27FC236}">
                <a16:creationId xmlns:a16="http://schemas.microsoft.com/office/drawing/2014/main" id="{E261E2BB-B05D-4820-A5A6-E0D3F26879A7}"/>
              </a:ext>
            </a:extLst>
          </p:cNvPr>
          <p:cNvSpPr>
            <a:spLocks noGrp="1"/>
          </p:cNvSpPr>
          <p:nvPr>
            <p:ph type="ftr" sz="quarter" idx="11"/>
          </p:nvPr>
        </p:nvSpPr>
        <p:spPr/>
        <p:txBody>
          <a:bodyPr/>
          <a:lstStyle/>
          <a:p>
            <a:pPr lvl="0"/>
            <a:endParaRPr lang="en-US"/>
          </a:p>
        </p:txBody>
      </p:sp>
      <p:sp>
        <p:nvSpPr>
          <p:cNvPr id="7" name="Slide Number Placeholder 6">
            <a:extLst>
              <a:ext uri="{FF2B5EF4-FFF2-40B4-BE49-F238E27FC236}">
                <a16:creationId xmlns:a16="http://schemas.microsoft.com/office/drawing/2014/main" id="{42DC1DE4-24BA-49AB-BB5C-1C918A7A4E7A}"/>
              </a:ext>
            </a:extLst>
          </p:cNvPr>
          <p:cNvSpPr>
            <a:spLocks noGrp="1"/>
          </p:cNvSpPr>
          <p:nvPr>
            <p:ph type="sldNum" sz="quarter" idx="12"/>
          </p:nvPr>
        </p:nvSpPr>
        <p:spPr/>
        <p:txBody>
          <a:bodyPr/>
          <a:lstStyle/>
          <a:p>
            <a:pPr lvl="0"/>
            <a:fld id="{60BAAF3E-DA1E-44DB-9994-EA18AD957F4E}" type="slidenum">
              <a:t>‹#›</a:t>
            </a:fld>
            <a:endParaRPr lang="en-US"/>
          </a:p>
        </p:txBody>
      </p:sp>
    </p:spTree>
    <p:extLst>
      <p:ext uri="{BB962C8B-B14F-4D97-AF65-F5344CB8AC3E}">
        <p14:creationId xmlns:p14="http://schemas.microsoft.com/office/powerpoint/2010/main" val="2882079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D5E64-3A8C-4251-BD1E-62C92C3AA0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2F9858-21E0-49E4-B85D-FF8B0E340A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D7984D-4615-4784-88DE-802E21885040}"/>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A3BDCE82-590E-48B6-BA9E-827136EC8D25}"/>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CD26810E-CE29-4BE6-B286-830544F07C06}"/>
              </a:ext>
            </a:extLst>
          </p:cNvPr>
          <p:cNvSpPr>
            <a:spLocks noGrp="1"/>
          </p:cNvSpPr>
          <p:nvPr>
            <p:ph type="sldNum" sz="quarter" idx="12"/>
          </p:nvPr>
        </p:nvSpPr>
        <p:spPr/>
        <p:txBody>
          <a:bodyPr/>
          <a:lstStyle/>
          <a:p>
            <a:pPr lvl="0"/>
            <a:fld id="{EF038E32-810F-4F3C-843F-54442E75274A}" type="slidenum">
              <a:t>‹#›</a:t>
            </a:fld>
            <a:endParaRPr lang="en-US"/>
          </a:p>
        </p:txBody>
      </p:sp>
    </p:spTree>
    <p:extLst>
      <p:ext uri="{BB962C8B-B14F-4D97-AF65-F5344CB8AC3E}">
        <p14:creationId xmlns:p14="http://schemas.microsoft.com/office/powerpoint/2010/main" val="3577988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36C7F3-9591-4363-91FB-23009310B61F}"/>
              </a:ext>
            </a:extLst>
          </p:cNvPr>
          <p:cNvSpPr>
            <a:spLocks noGrp="1"/>
          </p:cNvSpPr>
          <p:nvPr>
            <p:ph type="title" orient="vert"/>
          </p:nvPr>
        </p:nvSpPr>
        <p:spPr>
          <a:xfrm>
            <a:off x="7308850" y="301625"/>
            <a:ext cx="226695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57E231-BABE-4003-8AF8-EDC18945EB55}"/>
              </a:ext>
            </a:extLst>
          </p:cNvPr>
          <p:cNvSpPr>
            <a:spLocks noGrp="1"/>
          </p:cNvSpPr>
          <p:nvPr>
            <p:ph type="body" orient="vert" idx="1"/>
          </p:nvPr>
        </p:nvSpPr>
        <p:spPr>
          <a:xfrm>
            <a:off x="503238" y="301625"/>
            <a:ext cx="6653212"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6F83C-A028-4EF7-8067-E737854C24E6}"/>
              </a:ext>
            </a:extLst>
          </p:cNvPr>
          <p:cNvSpPr>
            <a:spLocks noGrp="1"/>
          </p:cNvSpPr>
          <p:nvPr>
            <p:ph type="dt" sz="half" idx="10"/>
          </p:nvPr>
        </p:nvSpPr>
        <p:spPr/>
        <p:txBody>
          <a:bodyPr/>
          <a:lstStyle/>
          <a:p>
            <a:pPr lvl="0"/>
            <a:endParaRPr lang="en-US"/>
          </a:p>
        </p:txBody>
      </p:sp>
      <p:sp>
        <p:nvSpPr>
          <p:cNvPr id="5" name="Footer Placeholder 4">
            <a:extLst>
              <a:ext uri="{FF2B5EF4-FFF2-40B4-BE49-F238E27FC236}">
                <a16:creationId xmlns:a16="http://schemas.microsoft.com/office/drawing/2014/main" id="{ED1D2301-1F85-4E17-BABC-AD1D79DC9141}"/>
              </a:ext>
            </a:extLst>
          </p:cNvPr>
          <p:cNvSpPr>
            <a:spLocks noGrp="1"/>
          </p:cNvSpPr>
          <p:nvPr>
            <p:ph type="ftr" sz="quarter" idx="11"/>
          </p:nvPr>
        </p:nvSpPr>
        <p:spPr/>
        <p:txBody>
          <a:bodyPr/>
          <a:lstStyle/>
          <a:p>
            <a:pPr lvl="0"/>
            <a:endParaRPr lang="en-US"/>
          </a:p>
        </p:txBody>
      </p:sp>
      <p:sp>
        <p:nvSpPr>
          <p:cNvPr id="6" name="Slide Number Placeholder 5">
            <a:extLst>
              <a:ext uri="{FF2B5EF4-FFF2-40B4-BE49-F238E27FC236}">
                <a16:creationId xmlns:a16="http://schemas.microsoft.com/office/drawing/2014/main" id="{C987895E-0296-45B0-8AE2-4FEA89D8291C}"/>
              </a:ext>
            </a:extLst>
          </p:cNvPr>
          <p:cNvSpPr>
            <a:spLocks noGrp="1"/>
          </p:cNvSpPr>
          <p:nvPr>
            <p:ph type="sldNum" sz="quarter" idx="12"/>
          </p:nvPr>
        </p:nvSpPr>
        <p:spPr/>
        <p:txBody>
          <a:bodyPr/>
          <a:lstStyle/>
          <a:p>
            <a:pPr lvl="0"/>
            <a:fld id="{84C15FA3-0C9C-4A30-9E3E-8F4FC8D13AE5}" type="slidenum">
              <a:t>‹#›</a:t>
            </a:fld>
            <a:endParaRPr lang="en-US"/>
          </a:p>
        </p:txBody>
      </p:sp>
    </p:spTree>
    <p:extLst>
      <p:ext uri="{BB962C8B-B14F-4D97-AF65-F5344CB8AC3E}">
        <p14:creationId xmlns:p14="http://schemas.microsoft.com/office/powerpoint/2010/main" val="2492529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78E131-496F-4320-B206-ABD36FA8E9C7}"/>
              </a:ext>
            </a:extLst>
          </p:cNvPr>
          <p:cNvSpPr txBox="1">
            <a:spLocks noGrp="1"/>
          </p:cNvSpPr>
          <p:nvPr>
            <p:ph type="title"/>
          </p:nvPr>
        </p:nvSpPr>
        <p:spPr>
          <a:xfrm>
            <a:off x="503999" y="301320"/>
            <a:ext cx="9071640" cy="1262160"/>
          </a:xfrm>
          <a:prstGeom prst="rect">
            <a:avLst/>
          </a:prstGeom>
          <a:noFill/>
          <a:ln>
            <a:noFill/>
          </a:ln>
        </p:spPr>
        <p:txBody>
          <a:bodyPr lIns="0" tIns="0" rIns="0" bIns="0" anchor="ctr"/>
          <a:lstStyle/>
          <a:p>
            <a:endParaRPr lang="en-US"/>
          </a:p>
        </p:txBody>
      </p:sp>
      <p:sp>
        <p:nvSpPr>
          <p:cNvPr id="3" name="Text Placeholder 2">
            <a:extLst>
              <a:ext uri="{FF2B5EF4-FFF2-40B4-BE49-F238E27FC236}">
                <a16:creationId xmlns:a16="http://schemas.microsoft.com/office/drawing/2014/main" id="{208A8A5E-9207-4315-B388-EF6A002C6781}"/>
              </a:ext>
            </a:extLst>
          </p:cNvPr>
          <p:cNvSpPr txBox="1">
            <a:spLocks noGrp="1"/>
          </p:cNvSpPr>
          <p:nvPr>
            <p:ph type="body" idx="1"/>
          </p:nvPr>
        </p:nvSpPr>
        <p:spPr>
          <a:xfrm>
            <a:off x="503999" y="1769040"/>
            <a:ext cx="9071640" cy="4384440"/>
          </a:xfrm>
          <a:prstGeom prst="rect">
            <a:avLst/>
          </a:prstGeom>
          <a:noFill/>
          <a:ln>
            <a:noFill/>
          </a:ln>
        </p:spPr>
        <p:txBody>
          <a:bodyPr lIns="0" tIns="0" rIns="0" bIns="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393BA-E548-449C-A339-84C980C1A288}"/>
              </a:ext>
            </a:extLst>
          </p:cNvPr>
          <p:cNvSpPr txBox="1">
            <a:spLocks noGrp="1"/>
          </p:cNvSpPr>
          <p:nvPr>
            <p:ph type="dt" sz="half" idx="2"/>
          </p:nvPr>
        </p:nvSpPr>
        <p:spPr>
          <a:xfrm>
            <a:off x="503999" y="6887160"/>
            <a:ext cx="2348280" cy="521280"/>
          </a:xfrm>
          <a:prstGeom prst="rect">
            <a:avLst/>
          </a:prstGeom>
          <a:noFill/>
          <a:ln>
            <a:noFill/>
          </a:ln>
        </p:spPr>
        <p:txBody>
          <a:bodyPr lIns="0" tIns="0" rIns="0" bIns="0" anchorCtr="0">
            <a:noAutofit/>
          </a:bodyPr>
          <a:lstStyle>
            <a:lvl1pPr lvl="0" rtl="0" hangingPunct="0">
              <a:buNone/>
              <a:tabLst/>
              <a:defRPr lang="en-US" sz="1400" kern="1200">
                <a:latin typeface="Liberation Serif" pitchFamily="18"/>
                <a:ea typeface="Segoe UI" pitchFamily="2"/>
                <a:cs typeface="Tahoma" pitchFamily="2"/>
              </a:defRPr>
            </a:lvl1pPr>
          </a:lstStyle>
          <a:p>
            <a:pPr lvl="0"/>
            <a:endParaRPr lang="en-US"/>
          </a:p>
        </p:txBody>
      </p:sp>
      <p:sp>
        <p:nvSpPr>
          <p:cNvPr id="5" name="Footer Placeholder 4">
            <a:extLst>
              <a:ext uri="{FF2B5EF4-FFF2-40B4-BE49-F238E27FC236}">
                <a16:creationId xmlns:a16="http://schemas.microsoft.com/office/drawing/2014/main" id="{8DD6955D-8E62-456F-992A-355C747FBA15}"/>
              </a:ext>
            </a:extLst>
          </p:cNvPr>
          <p:cNvSpPr txBox="1">
            <a:spLocks noGrp="1"/>
          </p:cNvSpPr>
          <p:nvPr>
            <p:ph type="ftr" sz="quarter" idx="3"/>
          </p:nvPr>
        </p:nvSpPr>
        <p:spPr>
          <a:xfrm>
            <a:off x="3447360" y="6887160"/>
            <a:ext cx="3195000" cy="521280"/>
          </a:xfrm>
          <a:prstGeom prst="rect">
            <a:avLst/>
          </a:prstGeom>
          <a:noFill/>
          <a:ln>
            <a:noFill/>
          </a:ln>
        </p:spPr>
        <p:txBody>
          <a:bodyPr lIns="0" tIns="0" rIns="0" bIns="0" anchorCtr="0">
            <a:noAutofit/>
          </a:bodyPr>
          <a:lstStyle>
            <a:lvl1pPr lvl="0" algn="ctr" rtl="0" hangingPunct="0">
              <a:buNone/>
              <a:tabLst/>
              <a:defRPr lang="en-US" sz="1400" kern="1200">
                <a:latin typeface="Liberation Serif" pitchFamily="18"/>
                <a:ea typeface="Segoe UI" pitchFamily="2"/>
                <a:cs typeface="Tahoma" pitchFamily="2"/>
              </a:defRPr>
            </a:lvl1pPr>
          </a:lstStyle>
          <a:p>
            <a:pPr lvl="0"/>
            <a:endParaRPr lang="en-US"/>
          </a:p>
        </p:txBody>
      </p:sp>
      <p:sp>
        <p:nvSpPr>
          <p:cNvPr id="6" name="Slide Number Placeholder 5">
            <a:extLst>
              <a:ext uri="{FF2B5EF4-FFF2-40B4-BE49-F238E27FC236}">
                <a16:creationId xmlns:a16="http://schemas.microsoft.com/office/drawing/2014/main" id="{B78AD85A-3479-436F-8677-8B45FFC4CF64}"/>
              </a:ext>
            </a:extLst>
          </p:cNvPr>
          <p:cNvSpPr txBox="1">
            <a:spLocks noGrp="1"/>
          </p:cNvSpPr>
          <p:nvPr>
            <p:ph type="sldNum" sz="quarter" idx="4"/>
          </p:nvPr>
        </p:nvSpPr>
        <p:spPr>
          <a:xfrm>
            <a:off x="7227360" y="6887160"/>
            <a:ext cx="2348280" cy="521280"/>
          </a:xfrm>
          <a:prstGeom prst="rect">
            <a:avLst/>
          </a:prstGeom>
          <a:noFill/>
          <a:ln>
            <a:noFill/>
          </a:ln>
        </p:spPr>
        <p:txBody>
          <a:bodyPr lIns="0" tIns="0" rIns="0" bIns="0" anchorCtr="0">
            <a:noAutofit/>
          </a:bodyPr>
          <a:lstStyle>
            <a:lvl1pPr lvl="0" algn="r" rtl="0" hangingPunct="0">
              <a:buNone/>
              <a:tabLst/>
              <a:defRPr lang="en-US" sz="1400" kern="1200">
                <a:latin typeface="Liberation Serif" pitchFamily="18"/>
                <a:ea typeface="Segoe UI" pitchFamily="2"/>
                <a:cs typeface="Tahoma" pitchFamily="2"/>
              </a:defRPr>
            </a:lvl1pPr>
          </a:lstStyle>
          <a:p>
            <a:pPr lvl="0"/>
            <a:fld id="{09E003B7-7A07-4992-AD5F-319D15C9505D}"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hangingPunct="0">
        <a:tabLst/>
        <a:defRPr lang="en-US" sz="4400" b="0" i="0" u="none" strike="noStrike" kern="1200" cap="none">
          <a:ln>
            <a:noFill/>
          </a:ln>
          <a:highlight>
            <a:scrgbClr r="0" g="0" b="0">
              <a:alpha val="0"/>
            </a:scrgbClr>
          </a:highlight>
          <a:latin typeface="Liberation Sans" pitchFamily="18"/>
          <a:ea typeface="Microsoft YaHei" pitchFamily="2"/>
        </a:defRPr>
      </a:lvl1pPr>
    </p:titleStyle>
    <p:bodyStyle>
      <a:lvl1pPr rtl="0" hangingPunct="0">
        <a:spcBef>
          <a:spcPts val="1417"/>
        </a:spcBef>
        <a:spcAft>
          <a:spcPts val="0"/>
        </a:spcAft>
        <a:tabLst/>
        <a:defRPr lang="en-US" sz="3200" b="0" i="0" u="none" strike="noStrike" kern="1200" cap="none">
          <a:ln>
            <a:noFill/>
          </a:ln>
          <a:highlight>
            <a:scrgbClr r="0" g="0" b="0">
              <a:alpha val="0"/>
            </a:scrgbClr>
          </a:highlight>
          <a:latin typeface="Liberation Sans" pitchFamily="18"/>
          <a:ea typeface="Microsoft YaHei"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D0C61106-F6C4-460C-B7BC-DA3C58B29743}"/>
              </a:ext>
            </a:extLst>
          </p:cNvPr>
          <p:cNvPicPr>
            <a:picLocks noChangeAspect="1"/>
          </p:cNvPicPr>
          <p:nvPr/>
        </p:nvPicPr>
        <p:blipFill>
          <a:blip r:embed="rId3">
            <a:lum/>
            <a:alphaModFix/>
          </a:blip>
          <a:srcRect l="35705" b="48250"/>
          <a:stretch>
            <a:fillRect/>
          </a:stretch>
        </p:blipFill>
        <p:spPr>
          <a:xfrm>
            <a:off x="1828800" y="1005840"/>
            <a:ext cx="7390079" cy="4572000"/>
          </a:xfrm>
          <a:prstGeom prst="rect">
            <a:avLst/>
          </a:prstGeom>
          <a:noFill/>
          <a:ln>
            <a:noFill/>
          </a:ln>
        </p:spPr>
      </p:pic>
      <p:sp>
        <p:nvSpPr>
          <p:cNvPr id="3" name="TextBox 2">
            <a:extLst>
              <a:ext uri="{FF2B5EF4-FFF2-40B4-BE49-F238E27FC236}">
                <a16:creationId xmlns:a16="http://schemas.microsoft.com/office/drawing/2014/main" id="{3E40C027-4E64-4CB4-A12D-17ED84B4880A}"/>
              </a:ext>
            </a:extLst>
          </p:cNvPr>
          <p:cNvSpPr txBox="1"/>
          <p:nvPr/>
        </p:nvSpPr>
        <p:spPr>
          <a:xfrm>
            <a:off x="1829160" y="453600"/>
            <a:ext cx="206748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Source Datasets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79B2261F-1957-4D5F-9FF7-39AD2E570A7E}"/>
              </a:ext>
            </a:extLst>
          </p:cNvPr>
          <p:cNvPicPr>
            <a:picLocks noChangeAspect="1"/>
          </p:cNvPicPr>
          <p:nvPr/>
        </p:nvPicPr>
        <p:blipFill>
          <a:blip r:embed="rId3">
            <a:lum/>
            <a:alphaModFix/>
          </a:blip>
          <a:srcRect r="37329" b="27336"/>
          <a:stretch>
            <a:fillRect/>
          </a:stretch>
        </p:blipFill>
        <p:spPr>
          <a:xfrm>
            <a:off x="1828800" y="1280159"/>
            <a:ext cx="6162480" cy="5492520"/>
          </a:xfrm>
          <a:prstGeom prst="rect">
            <a:avLst/>
          </a:prstGeom>
          <a:noFill/>
          <a:ln>
            <a:noFill/>
          </a:ln>
        </p:spPr>
      </p:pic>
      <p:sp>
        <p:nvSpPr>
          <p:cNvPr id="3" name="TextBox 2">
            <a:extLst>
              <a:ext uri="{FF2B5EF4-FFF2-40B4-BE49-F238E27FC236}">
                <a16:creationId xmlns:a16="http://schemas.microsoft.com/office/drawing/2014/main" id="{EEB61470-02BE-4BB9-A8E6-5E6251665B56}"/>
              </a:ext>
            </a:extLst>
          </p:cNvPr>
          <p:cNvSpPr txBox="1"/>
          <p:nvPr/>
        </p:nvSpPr>
        <p:spPr>
          <a:xfrm>
            <a:off x="1828800" y="453600"/>
            <a:ext cx="206748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Input /Ouput Filenames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AA3FBA9C-22DB-4467-88EE-ACD0383225EE}"/>
              </a:ext>
            </a:extLst>
          </p:cNvPr>
          <p:cNvPicPr>
            <a:picLocks noChangeAspect="1"/>
          </p:cNvPicPr>
          <p:nvPr/>
        </p:nvPicPr>
        <p:blipFill>
          <a:blip r:embed="rId3">
            <a:lum/>
            <a:alphaModFix/>
          </a:blip>
          <a:srcRect r="26182" b="19739"/>
          <a:stretch>
            <a:fillRect/>
          </a:stretch>
        </p:blipFill>
        <p:spPr>
          <a:xfrm>
            <a:off x="1885320" y="1097280"/>
            <a:ext cx="7258680" cy="6067080"/>
          </a:xfrm>
          <a:prstGeom prst="rect">
            <a:avLst/>
          </a:prstGeom>
          <a:noFill/>
          <a:ln>
            <a:noFill/>
          </a:ln>
        </p:spPr>
      </p:pic>
      <p:sp>
        <p:nvSpPr>
          <p:cNvPr id="3" name="TextBox 2">
            <a:extLst>
              <a:ext uri="{FF2B5EF4-FFF2-40B4-BE49-F238E27FC236}">
                <a16:creationId xmlns:a16="http://schemas.microsoft.com/office/drawing/2014/main" id="{19536C65-B3AA-43D8-937B-C52C6589EA18}"/>
              </a:ext>
            </a:extLst>
          </p:cNvPr>
          <p:cNvSpPr txBox="1"/>
          <p:nvPr/>
        </p:nvSpPr>
        <p:spPr>
          <a:xfrm>
            <a:off x="1828800" y="444240"/>
            <a:ext cx="2206079"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Clip Input Files, Copy to Shape files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8B7718E4-E577-408D-842D-1E7FFDB75377}"/>
              </a:ext>
            </a:extLst>
          </p:cNvPr>
          <p:cNvPicPr>
            <a:picLocks noChangeAspect="1"/>
          </p:cNvPicPr>
          <p:nvPr/>
        </p:nvPicPr>
        <p:blipFill>
          <a:blip r:embed="rId3">
            <a:lum/>
            <a:alphaModFix/>
          </a:blip>
          <a:srcRect r="26427" b="35087"/>
          <a:stretch>
            <a:fillRect/>
          </a:stretch>
        </p:blipFill>
        <p:spPr>
          <a:xfrm>
            <a:off x="1818000" y="1188719"/>
            <a:ext cx="7234560" cy="4906800"/>
          </a:xfrm>
          <a:prstGeom prst="rect">
            <a:avLst/>
          </a:prstGeom>
          <a:noFill/>
          <a:ln>
            <a:noFill/>
          </a:ln>
        </p:spPr>
      </p:pic>
      <p:sp>
        <p:nvSpPr>
          <p:cNvPr id="3" name="TextBox 2">
            <a:extLst>
              <a:ext uri="{FF2B5EF4-FFF2-40B4-BE49-F238E27FC236}">
                <a16:creationId xmlns:a16="http://schemas.microsoft.com/office/drawing/2014/main" id="{F415C6E2-B49E-481C-8A64-DEB80129B71C}"/>
              </a:ext>
            </a:extLst>
          </p:cNvPr>
          <p:cNvSpPr txBox="1"/>
          <p:nvPr/>
        </p:nvSpPr>
        <p:spPr>
          <a:xfrm>
            <a:off x="1828800" y="450000"/>
            <a:ext cx="212076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Merge Natural Habitat Input Files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0FA30044-3411-49BC-AC32-72FD73D4F92D}"/>
              </a:ext>
            </a:extLst>
          </p:cNvPr>
          <p:cNvPicPr>
            <a:picLocks noChangeAspect="1"/>
          </p:cNvPicPr>
          <p:nvPr/>
        </p:nvPicPr>
        <p:blipFill>
          <a:blip r:embed="rId3">
            <a:lum/>
            <a:alphaModFix/>
          </a:blip>
          <a:srcRect r="39446" b="22992"/>
          <a:stretch>
            <a:fillRect/>
          </a:stretch>
        </p:blipFill>
        <p:spPr>
          <a:xfrm>
            <a:off x="1909439" y="1128240"/>
            <a:ext cx="5954400" cy="5821200"/>
          </a:xfrm>
          <a:prstGeom prst="rect">
            <a:avLst/>
          </a:prstGeom>
          <a:noFill/>
          <a:ln>
            <a:noFill/>
          </a:ln>
        </p:spPr>
      </p:pic>
      <p:sp>
        <p:nvSpPr>
          <p:cNvPr id="3" name="TextBox 2">
            <a:extLst>
              <a:ext uri="{FF2B5EF4-FFF2-40B4-BE49-F238E27FC236}">
                <a16:creationId xmlns:a16="http://schemas.microsoft.com/office/drawing/2014/main" id="{16CB6C47-2CE2-41F5-BE48-E0C84313A655}"/>
              </a:ext>
            </a:extLst>
          </p:cNvPr>
          <p:cNvSpPr txBox="1"/>
          <p:nvPr/>
        </p:nvSpPr>
        <p:spPr>
          <a:xfrm>
            <a:off x="1829160" y="450000"/>
            <a:ext cx="206748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Reproject Input Files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F412939D-6731-4B3A-8F5E-B1F9F24FE2BC}"/>
              </a:ext>
            </a:extLst>
          </p:cNvPr>
          <p:cNvPicPr>
            <a:picLocks noChangeAspect="1"/>
          </p:cNvPicPr>
          <p:nvPr/>
        </p:nvPicPr>
        <p:blipFill>
          <a:blip r:embed="rId3">
            <a:lum/>
            <a:alphaModFix/>
          </a:blip>
          <a:srcRect t="25535" r="29218" b="-534"/>
          <a:stretch>
            <a:fillRect/>
          </a:stretch>
        </p:blipFill>
        <p:spPr>
          <a:xfrm>
            <a:off x="1896480" y="1006200"/>
            <a:ext cx="6960240" cy="5668919"/>
          </a:xfrm>
          <a:prstGeom prst="rect">
            <a:avLst/>
          </a:prstGeom>
          <a:noFill/>
          <a:ln>
            <a:noFill/>
          </a:ln>
        </p:spPr>
      </p:pic>
      <p:sp>
        <p:nvSpPr>
          <p:cNvPr id="3" name="TextBox 2">
            <a:extLst>
              <a:ext uri="{FF2B5EF4-FFF2-40B4-BE49-F238E27FC236}">
                <a16:creationId xmlns:a16="http://schemas.microsoft.com/office/drawing/2014/main" id="{7B963862-1838-49DB-A274-57535A8B58ED}"/>
              </a:ext>
            </a:extLst>
          </p:cNvPr>
          <p:cNvSpPr txBox="1"/>
          <p:nvPr/>
        </p:nvSpPr>
        <p:spPr>
          <a:xfrm>
            <a:off x="1829520" y="450000"/>
            <a:ext cx="338868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Erase Parks from Natural Habitat Areas,  Buffer streams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DD4684F2-354A-4C39-ACB6-D245BADFA802}"/>
              </a:ext>
            </a:extLst>
          </p:cNvPr>
          <p:cNvPicPr>
            <a:picLocks noChangeAspect="1"/>
          </p:cNvPicPr>
          <p:nvPr/>
        </p:nvPicPr>
        <p:blipFill>
          <a:blip r:embed="rId3">
            <a:lum/>
            <a:alphaModFix/>
          </a:blip>
          <a:srcRect r="13411" b="18152"/>
          <a:stretch>
            <a:fillRect/>
          </a:stretch>
        </p:blipFill>
        <p:spPr>
          <a:xfrm>
            <a:off x="915840" y="956159"/>
            <a:ext cx="8514720" cy="6186960"/>
          </a:xfrm>
          <a:prstGeom prst="rect">
            <a:avLst/>
          </a:prstGeom>
          <a:noFill/>
          <a:ln>
            <a:noFill/>
          </a:ln>
        </p:spPr>
      </p:pic>
      <p:sp>
        <p:nvSpPr>
          <p:cNvPr id="3" name="TextBox 2">
            <a:extLst>
              <a:ext uri="{FF2B5EF4-FFF2-40B4-BE49-F238E27FC236}">
                <a16:creationId xmlns:a16="http://schemas.microsoft.com/office/drawing/2014/main" id="{4E341353-C57E-4600-B651-26A8038F7CE0}"/>
              </a:ext>
            </a:extLst>
          </p:cNvPr>
          <p:cNvSpPr txBox="1"/>
          <p:nvPr/>
        </p:nvSpPr>
        <p:spPr>
          <a:xfrm>
            <a:off x="1905480" y="365760"/>
            <a:ext cx="555876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Source Data Script Results: Parks and Natural Habitat Areas, w/ Zip Code Areas for Reference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B6586095-40FD-4A5C-8154-28D835D9F042}"/>
              </a:ext>
            </a:extLst>
          </p:cNvPr>
          <p:cNvPicPr>
            <a:picLocks noChangeAspect="1"/>
          </p:cNvPicPr>
          <p:nvPr/>
        </p:nvPicPr>
        <p:blipFill>
          <a:blip r:embed="rId3">
            <a:lum/>
            <a:alphaModFix/>
          </a:blip>
          <a:srcRect r="4113" b="15329"/>
          <a:stretch>
            <a:fillRect/>
          </a:stretch>
        </p:blipFill>
        <p:spPr>
          <a:xfrm>
            <a:off x="262800" y="887400"/>
            <a:ext cx="9429120" cy="6400440"/>
          </a:xfrm>
          <a:prstGeom prst="rect">
            <a:avLst/>
          </a:prstGeom>
          <a:noFill/>
          <a:ln>
            <a:noFill/>
          </a:ln>
        </p:spPr>
      </p:pic>
      <p:sp>
        <p:nvSpPr>
          <p:cNvPr id="3" name="TextBox 2">
            <a:extLst>
              <a:ext uri="{FF2B5EF4-FFF2-40B4-BE49-F238E27FC236}">
                <a16:creationId xmlns:a16="http://schemas.microsoft.com/office/drawing/2014/main" id="{44E5EB93-5731-4109-8BEA-36F76F68F97F}"/>
              </a:ext>
            </a:extLst>
          </p:cNvPr>
          <p:cNvSpPr txBox="1"/>
          <p:nvPr/>
        </p:nvSpPr>
        <p:spPr>
          <a:xfrm>
            <a:off x="1828800" y="362160"/>
            <a:ext cx="571284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Source Data Script Results: CARI Streams and Wetlands Areas,  w/ Zip Code Areas for Reference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B6C719E5-BD8B-4B31-ACC3-A64C5F17AC68}"/>
              </a:ext>
            </a:extLst>
          </p:cNvPr>
          <p:cNvPicPr>
            <a:picLocks noChangeAspect="1"/>
          </p:cNvPicPr>
          <p:nvPr/>
        </p:nvPicPr>
        <p:blipFill>
          <a:blip r:embed="rId3">
            <a:lum/>
            <a:alphaModFix/>
          </a:blip>
          <a:srcRect r="26427" b="24202"/>
          <a:stretch>
            <a:fillRect/>
          </a:stretch>
        </p:blipFill>
        <p:spPr>
          <a:xfrm>
            <a:off x="1880639" y="1152000"/>
            <a:ext cx="7234560" cy="5729760"/>
          </a:xfrm>
          <a:prstGeom prst="rect">
            <a:avLst/>
          </a:prstGeom>
          <a:noFill/>
          <a:ln>
            <a:noFill/>
          </a:ln>
        </p:spPr>
      </p:pic>
      <p:sp>
        <p:nvSpPr>
          <p:cNvPr id="3" name="TextBox 2">
            <a:extLst>
              <a:ext uri="{FF2B5EF4-FFF2-40B4-BE49-F238E27FC236}">
                <a16:creationId xmlns:a16="http://schemas.microsoft.com/office/drawing/2014/main" id="{05548BEB-9DE5-4BF3-9A27-FDEE8655C4C2}"/>
              </a:ext>
            </a:extLst>
          </p:cNvPr>
          <p:cNvSpPr txBox="1"/>
          <p:nvPr/>
        </p:nvSpPr>
        <p:spPr>
          <a:xfrm>
            <a:off x="1828800" y="453600"/>
            <a:ext cx="763776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GregWroblicky_script_Part01.py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Source Data Script Results: Essential Connectivity Areas and Stream Buffer Connective Corridors w/ Zip Code Areas for Reference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3929F232-4010-4252-9A5A-3BDEE9139F2A}"/>
              </a:ext>
            </a:extLst>
          </p:cNvPr>
          <p:cNvPicPr>
            <a:picLocks noChangeAspect="1"/>
          </p:cNvPicPr>
          <p:nvPr/>
        </p:nvPicPr>
        <p:blipFill>
          <a:blip r:embed="rId3">
            <a:lum/>
            <a:alphaModFix/>
          </a:blip>
          <a:srcRect r="47814" b="13317"/>
          <a:stretch>
            <a:fillRect/>
          </a:stretch>
        </p:blipFill>
        <p:spPr>
          <a:xfrm>
            <a:off x="1920239" y="1005840"/>
            <a:ext cx="5131440" cy="6552719"/>
          </a:xfrm>
          <a:prstGeom prst="rect">
            <a:avLst/>
          </a:prstGeom>
          <a:noFill/>
          <a:ln>
            <a:noFill/>
          </a:ln>
        </p:spPr>
      </p:pic>
      <p:sp>
        <p:nvSpPr>
          <p:cNvPr id="3" name="TextBox 2">
            <a:extLst>
              <a:ext uri="{FF2B5EF4-FFF2-40B4-BE49-F238E27FC236}">
                <a16:creationId xmlns:a16="http://schemas.microsoft.com/office/drawing/2014/main" id="{89A25FE5-6F80-4D5B-A02E-6F719EB2C14E}"/>
              </a:ext>
            </a:extLst>
          </p:cNvPr>
          <p:cNvSpPr txBox="1"/>
          <p:nvPr/>
        </p:nvSpPr>
        <p:spPr>
          <a:xfrm>
            <a:off x="1828800" y="453600"/>
            <a:ext cx="206748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Input /Ouput Filenames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56CF4257-BC1E-467C-AF8C-165F1415C704}"/>
              </a:ext>
            </a:extLst>
          </p:cNvPr>
          <p:cNvPicPr>
            <a:picLocks noChangeAspect="1"/>
          </p:cNvPicPr>
          <p:nvPr/>
        </p:nvPicPr>
        <p:blipFill>
          <a:blip r:embed="rId3">
            <a:lum/>
            <a:alphaModFix/>
          </a:blip>
          <a:srcRect r="34795" b="22992"/>
          <a:stretch>
            <a:fillRect/>
          </a:stretch>
        </p:blipFill>
        <p:spPr>
          <a:xfrm>
            <a:off x="1920239" y="1219680"/>
            <a:ext cx="6411600" cy="5821200"/>
          </a:xfrm>
          <a:prstGeom prst="rect">
            <a:avLst/>
          </a:prstGeom>
          <a:noFill/>
          <a:ln>
            <a:noFill/>
          </a:ln>
        </p:spPr>
      </p:pic>
      <p:sp>
        <p:nvSpPr>
          <p:cNvPr id="3" name="TextBox 2">
            <a:extLst>
              <a:ext uri="{FF2B5EF4-FFF2-40B4-BE49-F238E27FC236}">
                <a16:creationId xmlns:a16="http://schemas.microsoft.com/office/drawing/2014/main" id="{93CBEF40-7A01-47C4-A964-E64AF997C8B7}"/>
              </a:ext>
            </a:extLst>
          </p:cNvPr>
          <p:cNvSpPr txBox="1"/>
          <p:nvPr/>
        </p:nvSpPr>
        <p:spPr>
          <a:xfrm>
            <a:off x="1846079" y="457200"/>
            <a:ext cx="634680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More initial variable declarations, then Create list of Parcels that will have Habitat Area Search performed.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29E86728-5BD9-4458-9BD6-E40153F5E364}"/>
              </a:ext>
            </a:extLst>
          </p:cNvPr>
          <p:cNvPicPr>
            <a:picLocks noChangeAspect="1"/>
          </p:cNvPicPr>
          <p:nvPr/>
        </p:nvPicPr>
        <p:blipFill>
          <a:blip r:embed="rId3">
            <a:lum/>
            <a:alphaModFix/>
          </a:blip>
          <a:srcRect r="26008" b="36297"/>
          <a:stretch>
            <a:fillRect/>
          </a:stretch>
        </p:blipFill>
        <p:spPr>
          <a:xfrm>
            <a:off x="1868399" y="1036800"/>
            <a:ext cx="7275600" cy="4815360"/>
          </a:xfrm>
          <a:prstGeom prst="rect">
            <a:avLst/>
          </a:prstGeom>
          <a:noFill/>
          <a:ln>
            <a:noFill/>
          </a:ln>
        </p:spPr>
      </p:pic>
      <p:sp>
        <p:nvSpPr>
          <p:cNvPr id="3" name="TextBox 2">
            <a:extLst>
              <a:ext uri="{FF2B5EF4-FFF2-40B4-BE49-F238E27FC236}">
                <a16:creationId xmlns:a16="http://schemas.microsoft.com/office/drawing/2014/main" id="{C5EBE4F4-5816-4C52-8622-34AE8AED4BB1}"/>
              </a:ext>
            </a:extLst>
          </p:cNvPr>
          <p:cNvSpPr txBox="1"/>
          <p:nvPr/>
        </p:nvSpPr>
        <p:spPr>
          <a:xfrm>
            <a:off x="1846079" y="457200"/>
            <a:ext cx="516564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8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8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Begin Habitat Search, Create initial output table and fields for Parcel Habitat List Table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F3A74935-7442-4F0A-968C-7B989172ED9A}"/>
              </a:ext>
            </a:extLst>
          </p:cNvPr>
          <p:cNvPicPr>
            <a:picLocks noChangeAspect="1"/>
          </p:cNvPicPr>
          <p:nvPr/>
        </p:nvPicPr>
        <p:blipFill>
          <a:blip r:embed="rId3">
            <a:lum/>
            <a:alphaModFix/>
          </a:blip>
          <a:srcRect r="40376" b="38717"/>
          <a:stretch>
            <a:fillRect/>
          </a:stretch>
        </p:blipFill>
        <p:spPr>
          <a:xfrm>
            <a:off x="1830960" y="1136880"/>
            <a:ext cx="5862959" cy="4632480"/>
          </a:xfrm>
          <a:prstGeom prst="rect">
            <a:avLst/>
          </a:prstGeom>
          <a:noFill/>
          <a:ln>
            <a:noFill/>
          </a:ln>
        </p:spPr>
      </p:pic>
      <p:sp>
        <p:nvSpPr>
          <p:cNvPr id="3" name="TextBox 2">
            <a:extLst>
              <a:ext uri="{FF2B5EF4-FFF2-40B4-BE49-F238E27FC236}">
                <a16:creationId xmlns:a16="http://schemas.microsoft.com/office/drawing/2014/main" id="{016DE91E-76F3-42A6-8067-B114BA6E70D5}"/>
              </a:ext>
            </a:extLst>
          </p:cNvPr>
          <p:cNvSpPr txBox="1"/>
          <p:nvPr/>
        </p:nvSpPr>
        <p:spPr>
          <a:xfrm>
            <a:off x="1846079" y="457200"/>
            <a:ext cx="440820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Create a circle buffer that represents search distance around each parcel.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EA856147-B192-4CB1-8473-27652767F7AB}"/>
              </a:ext>
            </a:extLst>
          </p:cNvPr>
          <p:cNvPicPr>
            <a:picLocks noChangeAspect="1"/>
          </p:cNvPicPr>
          <p:nvPr/>
        </p:nvPicPr>
        <p:blipFill>
          <a:blip r:embed="rId3">
            <a:lum/>
            <a:alphaModFix/>
          </a:blip>
          <a:srcRect r="34795" b="26622"/>
          <a:stretch>
            <a:fillRect/>
          </a:stretch>
        </p:blipFill>
        <p:spPr>
          <a:xfrm>
            <a:off x="1920239" y="1036800"/>
            <a:ext cx="6411600" cy="5546880"/>
          </a:xfrm>
          <a:prstGeom prst="rect">
            <a:avLst/>
          </a:prstGeom>
          <a:noFill/>
          <a:ln>
            <a:noFill/>
          </a:ln>
        </p:spPr>
      </p:pic>
      <p:sp>
        <p:nvSpPr>
          <p:cNvPr id="3" name="TextBox 2">
            <a:extLst>
              <a:ext uri="{FF2B5EF4-FFF2-40B4-BE49-F238E27FC236}">
                <a16:creationId xmlns:a16="http://schemas.microsoft.com/office/drawing/2014/main" id="{0BA3FAA3-8CC6-4271-AF3A-A500217559D7}"/>
              </a:ext>
            </a:extLst>
          </p:cNvPr>
          <p:cNvSpPr txBox="1"/>
          <p:nvPr/>
        </p:nvSpPr>
        <p:spPr>
          <a:xfrm>
            <a:off x="1846439" y="457200"/>
            <a:ext cx="479088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Search Natural Areas shape file and add data to previously created output table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21DF26C5-4B6C-415F-9C95-27FABED958B4}"/>
              </a:ext>
            </a:extLst>
          </p:cNvPr>
          <p:cNvPicPr>
            <a:picLocks noChangeAspect="1"/>
          </p:cNvPicPr>
          <p:nvPr/>
        </p:nvPicPr>
        <p:blipFill>
          <a:blip r:embed="rId3">
            <a:lum/>
            <a:alphaModFix/>
          </a:blip>
          <a:srcRect r="33068" b="48389"/>
          <a:stretch>
            <a:fillRect/>
          </a:stretch>
        </p:blipFill>
        <p:spPr>
          <a:xfrm>
            <a:off x="1922400" y="1280159"/>
            <a:ext cx="6581519" cy="3900960"/>
          </a:xfrm>
          <a:prstGeom prst="rect">
            <a:avLst/>
          </a:prstGeom>
          <a:noFill/>
          <a:ln>
            <a:noFill/>
          </a:ln>
        </p:spPr>
      </p:pic>
      <p:sp>
        <p:nvSpPr>
          <p:cNvPr id="3" name="TextBox 2">
            <a:extLst>
              <a:ext uri="{FF2B5EF4-FFF2-40B4-BE49-F238E27FC236}">
                <a16:creationId xmlns:a16="http://schemas.microsoft.com/office/drawing/2014/main" id="{FF6A99B3-B049-4F91-B262-C26CF209DF0A}"/>
              </a:ext>
            </a:extLst>
          </p:cNvPr>
          <p:cNvSpPr txBox="1"/>
          <p:nvPr/>
        </p:nvSpPr>
        <p:spPr>
          <a:xfrm>
            <a:off x="1828800" y="457200"/>
            <a:ext cx="6803999" cy="658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Create shape file of search results, determine Habitat Areas located within the parcel, update the output table records for these habitat area records.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253FA1-3024-4C04-9976-C13B2C8F7466}"/>
              </a:ext>
            </a:extLst>
          </p:cNvPr>
          <p:cNvSpPr txBox="1"/>
          <p:nvPr/>
        </p:nvSpPr>
        <p:spPr>
          <a:xfrm>
            <a:off x="1737359" y="936360"/>
            <a:ext cx="7680960" cy="21726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00000"/>
              </a:lnSpc>
              <a:spcBef>
                <a:spcPts val="0"/>
              </a:spcBef>
              <a:spcAft>
                <a:spcPts val="0"/>
              </a:spcAft>
              <a:buNone/>
              <a:tabLst/>
              <a:defRPr sz="1200" b="1">
                <a:latin typeface="Calibri"/>
                <a:ea typeface="Calibri"/>
                <a:cs typeface="Calibri"/>
              </a:defRPr>
            </a:pPr>
            <a:endParaRPr lang="en-US" sz="1100" b="1" i="0" u="none" strike="noStrike" kern="1200" cap="none">
              <a:ln>
                <a:noFill/>
              </a:ln>
              <a:latin typeface="Calibri" pitchFamily="18"/>
              <a:ea typeface="Calibri" pitchFamily="2"/>
              <a:cs typeface="Calibri" pitchFamily="2"/>
            </a:endParaRP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Repeat this same sequence of steps for other habitat area and connectivity corridor layers located near or within the parcel, update the output table records for these habitat area records which will will include:</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Sacramento Parks, CARI_Streams, CARI_Wetlands, Stream Buffer Connectivity Corridors, and Essential Connectivity Areas (ECA)</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Last, copy table with all habitat and connective corridor records to seperate file with parcel number designation before looping back to repeat the search for the next parcel.</a:t>
            </a:r>
          </a:p>
        </p:txBody>
      </p:sp>
      <p:pic>
        <p:nvPicPr>
          <p:cNvPr id="3" name="">
            <a:extLst>
              <a:ext uri="{FF2B5EF4-FFF2-40B4-BE49-F238E27FC236}">
                <a16:creationId xmlns:a16="http://schemas.microsoft.com/office/drawing/2014/main" id="{AEC1012C-F59C-44E2-B59F-46B954E09F8A}"/>
              </a:ext>
            </a:extLst>
          </p:cNvPr>
          <p:cNvPicPr>
            <a:picLocks noChangeAspect="1"/>
          </p:cNvPicPr>
          <p:nvPr/>
        </p:nvPicPr>
        <p:blipFill>
          <a:blip r:embed="rId3">
            <a:lum/>
            <a:alphaModFix/>
          </a:blip>
          <a:srcRect t="40718" r="35858" b="31458"/>
          <a:stretch>
            <a:fillRect/>
          </a:stretch>
        </p:blipFill>
        <p:spPr>
          <a:xfrm>
            <a:off x="1828800" y="2743560"/>
            <a:ext cx="6307200" cy="21027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6B9A7E21-178E-4B87-B3E8-A5B662CF1C46}"/>
              </a:ext>
            </a:extLst>
          </p:cNvPr>
          <p:cNvPicPr>
            <a:picLocks noChangeAspect="1"/>
          </p:cNvPicPr>
          <p:nvPr/>
        </p:nvPicPr>
        <p:blipFill>
          <a:blip r:embed="rId3">
            <a:lum/>
            <a:alphaModFix/>
          </a:blip>
          <a:srcRect r="24700" b="25750"/>
          <a:stretch>
            <a:fillRect/>
          </a:stretch>
        </p:blipFill>
        <p:spPr>
          <a:xfrm>
            <a:off x="1830960" y="1097280"/>
            <a:ext cx="7404479" cy="5612760"/>
          </a:xfrm>
          <a:prstGeom prst="rect">
            <a:avLst/>
          </a:prstGeom>
          <a:noFill/>
          <a:ln>
            <a:noFill/>
          </a:ln>
        </p:spPr>
      </p:pic>
      <p:sp>
        <p:nvSpPr>
          <p:cNvPr id="3" name="TextBox 2">
            <a:extLst>
              <a:ext uri="{FF2B5EF4-FFF2-40B4-BE49-F238E27FC236}">
                <a16:creationId xmlns:a16="http://schemas.microsoft.com/office/drawing/2014/main" id="{F5E1E5B6-4699-4DDA-A55E-6D4F645437E7}"/>
              </a:ext>
            </a:extLst>
          </p:cNvPr>
          <p:cNvSpPr txBox="1"/>
          <p:nvPr/>
        </p:nvSpPr>
        <p:spPr>
          <a:xfrm>
            <a:off x="1815480" y="149040"/>
            <a:ext cx="6803999" cy="856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Location of two parcels for which the script was run to determine habitat and connectivity areas located within or adjacent to the parcel. The circles represent the areas within 5000 feet of the parcel centroids. Roads are included for reference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753DFD60-7EAA-4ADA-B9A0-D84915241EA7}"/>
              </a:ext>
            </a:extLst>
          </p:cNvPr>
          <p:cNvPicPr>
            <a:picLocks noChangeAspect="1"/>
          </p:cNvPicPr>
          <p:nvPr/>
        </p:nvPicPr>
        <p:blipFill>
          <a:blip r:embed="rId3">
            <a:lum/>
            <a:alphaModFix/>
          </a:blip>
          <a:srcRect t="10140" r="6103" b="16075"/>
          <a:stretch>
            <a:fillRect/>
          </a:stretch>
        </p:blipFill>
        <p:spPr>
          <a:xfrm>
            <a:off x="732959" y="1370880"/>
            <a:ext cx="9233280" cy="5577480"/>
          </a:xfrm>
          <a:prstGeom prst="rect">
            <a:avLst/>
          </a:prstGeom>
          <a:noFill/>
          <a:ln>
            <a:noFill/>
          </a:ln>
        </p:spPr>
      </p:pic>
      <p:sp>
        <p:nvSpPr>
          <p:cNvPr id="3" name="TextBox 2">
            <a:extLst>
              <a:ext uri="{FF2B5EF4-FFF2-40B4-BE49-F238E27FC236}">
                <a16:creationId xmlns:a16="http://schemas.microsoft.com/office/drawing/2014/main" id="{765D623A-48CB-4EC9-AD4C-5FFBF819D299}"/>
              </a:ext>
            </a:extLst>
          </p:cNvPr>
          <p:cNvSpPr txBox="1"/>
          <p:nvPr/>
        </p:nvSpPr>
        <p:spPr>
          <a:xfrm>
            <a:off x="1846439" y="457200"/>
            <a:ext cx="513828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Example Parcel Search Results for Parcel 240431. Parcel  and Search Radius are in 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021BBA3E-6EE7-438C-B7CB-CC7CC6D59444}"/>
              </a:ext>
            </a:extLst>
          </p:cNvPr>
          <p:cNvPicPr>
            <a:picLocks noChangeAspect="1"/>
          </p:cNvPicPr>
          <p:nvPr/>
        </p:nvPicPr>
        <p:blipFill>
          <a:blip r:embed="rId3">
            <a:lum/>
            <a:alphaModFix/>
          </a:blip>
          <a:srcRect r="24723" b="2240"/>
          <a:stretch>
            <a:fillRect/>
          </a:stretch>
        </p:blipFill>
        <p:spPr>
          <a:xfrm>
            <a:off x="1891439" y="1058039"/>
            <a:ext cx="5880960" cy="6109919"/>
          </a:xfrm>
          <a:prstGeom prst="rect">
            <a:avLst/>
          </a:prstGeom>
          <a:noFill/>
          <a:ln>
            <a:noFill/>
          </a:ln>
        </p:spPr>
      </p:pic>
      <p:sp>
        <p:nvSpPr>
          <p:cNvPr id="3" name="TextBox 2">
            <a:extLst>
              <a:ext uri="{FF2B5EF4-FFF2-40B4-BE49-F238E27FC236}">
                <a16:creationId xmlns:a16="http://schemas.microsoft.com/office/drawing/2014/main" id="{C681BD71-2F51-4479-AD21-9F19C48931B5}"/>
              </a:ext>
            </a:extLst>
          </p:cNvPr>
          <p:cNvSpPr txBox="1"/>
          <p:nvPr/>
        </p:nvSpPr>
        <p:spPr>
          <a:xfrm>
            <a:off x="1846800" y="457200"/>
            <a:ext cx="3030479"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8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8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Example Output Table Results for Parcel 240431.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E97C354A-3193-4524-9BB8-35D5792F8ED2}"/>
              </a:ext>
            </a:extLst>
          </p:cNvPr>
          <p:cNvPicPr>
            <a:picLocks noChangeAspect="1"/>
          </p:cNvPicPr>
          <p:nvPr/>
        </p:nvPicPr>
        <p:blipFill>
          <a:blip r:embed="rId3">
            <a:lum/>
            <a:alphaModFix/>
          </a:blip>
          <a:srcRect t="10140" r="11684" b="16075"/>
          <a:stretch>
            <a:fillRect/>
          </a:stretch>
        </p:blipFill>
        <p:spPr>
          <a:xfrm>
            <a:off x="1033199" y="1200959"/>
            <a:ext cx="8684640" cy="5577480"/>
          </a:xfrm>
          <a:prstGeom prst="rect">
            <a:avLst/>
          </a:prstGeom>
          <a:noFill/>
          <a:ln>
            <a:noFill/>
          </a:ln>
        </p:spPr>
      </p:pic>
      <p:sp>
        <p:nvSpPr>
          <p:cNvPr id="3" name="TextBox 2">
            <a:extLst>
              <a:ext uri="{FF2B5EF4-FFF2-40B4-BE49-F238E27FC236}">
                <a16:creationId xmlns:a16="http://schemas.microsoft.com/office/drawing/2014/main" id="{AE1791EB-FE0A-4CC2-8B30-3815D208560B}"/>
              </a:ext>
            </a:extLst>
          </p:cNvPr>
          <p:cNvSpPr txBox="1"/>
          <p:nvPr/>
        </p:nvSpPr>
        <p:spPr>
          <a:xfrm>
            <a:off x="1846800" y="457200"/>
            <a:ext cx="5138280"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8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8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Example Parcel Search Results for Parcel 143600. Parcel  and Search Radius are in 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BF2E4319-4039-40C5-B525-D9E424B2C184}"/>
              </a:ext>
            </a:extLst>
          </p:cNvPr>
          <p:cNvPicPr>
            <a:picLocks noChangeAspect="1"/>
          </p:cNvPicPr>
          <p:nvPr/>
        </p:nvPicPr>
        <p:blipFill>
          <a:blip r:embed="rId3">
            <a:lum/>
            <a:alphaModFix/>
          </a:blip>
          <a:srcRect/>
          <a:stretch>
            <a:fillRect/>
          </a:stretch>
        </p:blipFill>
        <p:spPr>
          <a:xfrm>
            <a:off x="1920239" y="1005840"/>
            <a:ext cx="6938640" cy="5550840"/>
          </a:xfrm>
          <a:prstGeom prst="rect">
            <a:avLst/>
          </a:prstGeom>
          <a:noFill/>
          <a:ln>
            <a:noFill/>
          </a:ln>
        </p:spPr>
      </p:pic>
      <p:sp>
        <p:nvSpPr>
          <p:cNvPr id="3" name="TextBox 2">
            <a:extLst>
              <a:ext uri="{FF2B5EF4-FFF2-40B4-BE49-F238E27FC236}">
                <a16:creationId xmlns:a16="http://schemas.microsoft.com/office/drawing/2014/main" id="{1FC68AC1-B49C-49C0-A9F8-00A4BDF85851}"/>
              </a:ext>
            </a:extLst>
          </p:cNvPr>
          <p:cNvSpPr txBox="1"/>
          <p:nvPr/>
        </p:nvSpPr>
        <p:spPr>
          <a:xfrm>
            <a:off x="1846800" y="457200"/>
            <a:ext cx="3030479" cy="4608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200" b="1">
                <a:latin typeface="Calibri"/>
                <a:ea typeface="Calibri"/>
                <a:cs typeface="Calibri"/>
              </a:defRPr>
            </a:pPr>
            <a:r>
              <a:rPr lang="en-US" sz="1100" b="1" i="0" u="none" strike="noStrike" kern="1200" cap="none">
                <a:ln>
                  <a:noFill/>
                </a:ln>
                <a:latin typeface="Calibri" pitchFamily="18"/>
                <a:ea typeface="Calibri" pitchFamily="2"/>
                <a:cs typeface="Calibri" pitchFamily="2"/>
              </a:rPr>
              <a:t>GregWroblicky_script_Part02.py</a:t>
            </a:r>
          </a:p>
          <a:p>
            <a:pPr marL="0" marR="0" lvl="0" indent="0" rtl="0" hangingPunct="0">
              <a:lnSpc>
                <a:spcPct val="115000"/>
              </a:lnSpc>
              <a:spcBef>
                <a:spcPts val="0"/>
              </a:spcBef>
              <a:spcAft>
                <a:spcPts val="1001"/>
              </a:spcAft>
              <a:buNone/>
              <a:tabLst/>
              <a:defRPr sz="1200">
                <a:latin typeface="Calibri" pitchFamily="34"/>
                <a:ea typeface="Times New Roman" pitchFamily="18"/>
                <a:cs typeface="Times New Roman" pitchFamily="18"/>
              </a:defRPr>
            </a:pPr>
            <a:r>
              <a:rPr lang="en-US" sz="1100" b="1" i="0" u="none" strike="noStrike" kern="1200" cap="none">
                <a:ln>
                  <a:noFill/>
                </a:ln>
                <a:latin typeface="Calibri" pitchFamily="18"/>
                <a:ea typeface="Calibri" pitchFamily="2"/>
                <a:cs typeface="Calibri" pitchFamily="2"/>
              </a:rPr>
              <a:t>Example Output Table Results for Parcel 240431.</a:t>
            </a:r>
          </a:p>
        </p:txBody>
      </p:sp>
    </p:spTree>
  </p:cSld>
  <p:clrMapOvr>
    <a:masterClrMapping/>
  </p:clrMapOvr>
</p:sld>
</file>

<file path=ppt/theme/theme1.xml><?xml version="1.0" encoding="utf-8"?>
<a:theme xmlns:a="http://schemas.openxmlformats.org/drawingml/2006/main" name="Defau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520</Words>
  <Application>Microsoft Office PowerPoint</Application>
  <PresentationFormat>Widescreen</PresentationFormat>
  <Paragraphs>66</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Microsoft YaHei</vt:lpstr>
      <vt:lpstr>Arial</vt:lpstr>
      <vt:lpstr>Calibri</vt:lpstr>
      <vt:lpstr>Liberation Sans</vt:lpstr>
      <vt:lpstr>Liberation Serif</vt:lpstr>
      <vt:lpstr>Lucida Sans</vt:lpstr>
      <vt:lpstr>Segoe UI</vt:lpstr>
      <vt:lpstr>Tahoma</vt: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Nathan Jennings</cp:lastModifiedBy>
  <cp:revision>33</cp:revision>
  <dcterms:created xsi:type="dcterms:W3CDTF">2016-05-15T19:45:30Z</dcterms:created>
  <dcterms:modified xsi:type="dcterms:W3CDTF">2018-01-02T04:18:43Z</dcterms:modified>
</cp:coreProperties>
</file>