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5"/>
  </p:notesMasterIdLst>
  <p:handoutMasterIdLst>
    <p:handoutMasterId r:id="rId16"/>
  </p:handoutMasterIdLst>
  <p:sldIdLst>
    <p:sldId id="258" r:id="rId3"/>
    <p:sldId id="260" r:id="rId4"/>
    <p:sldId id="263" r:id="rId5"/>
    <p:sldId id="265" r:id="rId6"/>
    <p:sldId id="270" r:id="rId7"/>
    <p:sldId id="266" r:id="rId8"/>
    <p:sldId id="271" r:id="rId9"/>
    <p:sldId id="268" r:id="rId10"/>
    <p:sldId id="272" r:id="rId11"/>
    <p:sldId id="273" r:id="rId12"/>
    <p:sldId id="274"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FABCDAC-EAF7-4CCA-85C0-9CF3B3549884}">
          <p14:sldIdLst>
            <p14:sldId id="258"/>
            <p14:sldId id="260"/>
            <p14:sldId id="263"/>
          </p14:sldIdLst>
        </p14:section>
        <p14:section name="Untitled Section" id="{3212B7C2-F46A-4113-88C1-98245C06D30A}">
          <p14:sldIdLst>
            <p14:sldId id="265"/>
            <p14:sldId id="270"/>
            <p14:sldId id="266"/>
            <p14:sldId id="271"/>
            <p14:sldId id="268"/>
            <p14:sldId id="272"/>
            <p14:sldId id="273"/>
            <p14:sldId id="274"/>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90" d="100"/>
          <a:sy n="90" d="100"/>
        </p:scale>
        <p:origin x="398" y="53"/>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055CF-8DEB-4A02-949A-DE72B6AC5D37}"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en-US"/>
        </a:p>
      </dgm:t>
    </dgm:pt>
    <dgm:pt modelId="{082E8A29-955A-4C7C-A174-3E9DCD4DC89B}">
      <dgm:prSet phldrT="[Text]"/>
      <dgm:spPr/>
      <dgm:t>
        <a:bodyPr/>
        <a:lstStyle/>
        <a:p>
          <a:r>
            <a:rPr lang="en-US" dirty="0" smtClean="0">
              <a:solidFill>
                <a:srgbClr val="C00000"/>
              </a:solidFill>
            </a:rPr>
            <a:t>Student Layer</a:t>
          </a:r>
          <a:endParaRPr lang="en-US" dirty="0">
            <a:solidFill>
              <a:srgbClr val="C00000"/>
            </a:solidFill>
          </a:endParaRPr>
        </a:p>
      </dgm:t>
    </dgm:pt>
    <dgm:pt modelId="{BA7938E6-8DFA-40B7-B4C4-EACC6D85FC31}" type="parTrans" cxnId="{2986897A-7787-444F-B6C8-41F3823EF3C1}">
      <dgm:prSet/>
      <dgm:spPr/>
      <dgm:t>
        <a:bodyPr/>
        <a:lstStyle/>
        <a:p>
          <a:endParaRPr lang="en-US"/>
        </a:p>
      </dgm:t>
    </dgm:pt>
    <dgm:pt modelId="{C2176686-D23E-48EB-9D1B-1A1B46236638}" type="sibTrans" cxnId="{2986897A-7787-444F-B6C8-41F3823EF3C1}">
      <dgm:prSet/>
      <dgm:spPr/>
      <dgm:t>
        <a:bodyPr/>
        <a:lstStyle/>
        <a:p>
          <a:endParaRPr lang="en-US"/>
        </a:p>
      </dgm:t>
    </dgm:pt>
    <dgm:pt modelId="{23A0DE4A-FE92-496E-B335-3433CEFB74E9}">
      <dgm:prSet phldrT="[Text]"/>
      <dgm:spPr/>
      <dgm:t>
        <a:bodyPr/>
        <a:lstStyle/>
        <a:p>
          <a:r>
            <a:rPr lang="en-US" dirty="0" smtClean="0"/>
            <a:t>Contains:</a:t>
          </a:r>
          <a:endParaRPr lang="en-US" dirty="0"/>
        </a:p>
      </dgm:t>
    </dgm:pt>
    <dgm:pt modelId="{68935D38-FEDC-4CD3-8002-43CB3944BEAF}" type="parTrans" cxnId="{67A03D8F-F327-4A9F-ABBC-1EB67EFD1ECB}">
      <dgm:prSet/>
      <dgm:spPr/>
      <dgm:t>
        <a:bodyPr/>
        <a:lstStyle/>
        <a:p>
          <a:endParaRPr lang="en-US"/>
        </a:p>
      </dgm:t>
    </dgm:pt>
    <dgm:pt modelId="{55DF926D-029A-4E18-95C4-77A5A37CAE40}" type="sibTrans" cxnId="{67A03D8F-F327-4A9F-ABBC-1EB67EFD1ECB}">
      <dgm:prSet/>
      <dgm:spPr/>
      <dgm:t>
        <a:bodyPr/>
        <a:lstStyle/>
        <a:p>
          <a:endParaRPr lang="en-US"/>
        </a:p>
      </dgm:t>
    </dgm:pt>
    <dgm:pt modelId="{97AFB725-9839-43BA-B026-0DD6AA03AD9C}">
      <dgm:prSet phldrT="[Text]"/>
      <dgm:spPr/>
      <dgm:t>
        <a:bodyPr/>
        <a:lstStyle/>
        <a:p>
          <a:r>
            <a:rPr lang="en-US" dirty="0" smtClean="0"/>
            <a:t>Grade Level</a:t>
          </a:r>
          <a:endParaRPr lang="en-US" dirty="0"/>
        </a:p>
      </dgm:t>
    </dgm:pt>
    <dgm:pt modelId="{CC01022B-5039-457F-931E-79459E3C1DC4}" type="parTrans" cxnId="{97004F90-D1DB-4A84-A8AE-504DE1F07341}">
      <dgm:prSet/>
      <dgm:spPr/>
      <dgm:t>
        <a:bodyPr/>
        <a:lstStyle/>
        <a:p>
          <a:endParaRPr lang="en-US"/>
        </a:p>
      </dgm:t>
    </dgm:pt>
    <dgm:pt modelId="{D5C26250-A06D-4B41-BC14-92648809C21F}" type="sibTrans" cxnId="{97004F90-D1DB-4A84-A8AE-504DE1F07341}">
      <dgm:prSet/>
      <dgm:spPr/>
      <dgm:t>
        <a:bodyPr/>
        <a:lstStyle/>
        <a:p>
          <a:endParaRPr lang="en-US"/>
        </a:p>
      </dgm:t>
    </dgm:pt>
    <dgm:pt modelId="{B6E26FFC-9977-4BBC-BEC7-3D6B63754E52}">
      <dgm:prSet phldrT="[Text]"/>
      <dgm:spPr/>
      <dgm:t>
        <a:bodyPr/>
        <a:lstStyle/>
        <a:p>
          <a:r>
            <a:rPr lang="en-US" dirty="0" smtClean="0">
              <a:solidFill>
                <a:srgbClr val="C00000"/>
              </a:solidFill>
            </a:rPr>
            <a:t>Parcel Layer</a:t>
          </a:r>
          <a:endParaRPr lang="en-US" dirty="0">
            <a:solidFill>
              <a:srgbClr val="C00000"/>
            </a:solidFill>
          </a:endParaRPr>
        </a:p>
      </dgm:t>
    </dgm:pt>
    <dgm:pt modelId="{5CEFBD89-2F4F-4B51-A98A-0F3C86494166}" type="parTrans" cxnId="{17E73148-9C08-4999-B21E-F3C5A0E3FC0C}">
      <dgm:prSet/>
      <dgm:spPr/>
      <dgm:t>
        <a:bodyPr/>
        <a:lstStyle/>
        <a:p>
          <a:endParaRPr lang="en-US"/>
        </a:p>
      </dgm:t>
    </dgm:pt>
    <dgm:pt modelId="{48634C00-2335-4923-9072-EB7482323D9C}" type="sibTrans" cxnId="{17E73148-9C08-4999-B21E-F3C5A0E3FC0C}">
      <dgm:prSet/>
      <dgm:spPr/>
      <dgm:t>
        <a:bodyPr/>
        <a:lstStyle/>
        <a:p>
          <a:endParaRPr lang="en-US"/>
        </a:p>
      </dgm:t>
    </dgm:pt>
    <dgm:pt modelId="{CBCC21F5-552F-4D39-812E-6FCD4A366F58}">
      <dgm:prSet phldrT="[Text]"/>
      <dgm:spPr/>
      <dgm:t>
        <a:bodyPr/>
        <a:lstStyle/>
        <a:p>
          <a:r>
            <a:rPr lang="en-US" dirty="0" smtClean="0"/>
            <a:t>Contains:</a:t>
          </a:r>
          <a:endParaRPr lang="en-US" dirty="0"/>
        </a:p>
      </dgm:t>
    </dgm:pt>
    <dgm:pt modelId="{4A973A1C-85F1-4969-A536-D29940229E2C}" type="parTrans" cxnId="{3C41F2E0-4620-40B4-9857-68872B278EFB}">
      <dgm:prSet/>
      <dgm:spPr/>
      <dgm:t>
        <a:bodyPr/>
        <a:lstStyle/>
        <a:p>
          <a:endParaRPr lang="en-US"/>
        </a:p>
      </dgm:t>
    </dgm:pt>
    <dgm:pt modelId="{3640B940-6901-481F-ADF7-6B77DEEED764}" type="sibTrans" cxnId="{3C41F2E0-4620-40B4-9857-68872B278EFB}">
      <dgm:prSet/>
      <dgm:spPr/>
      <dgm:t>
        <a:bodyPr/>
        <a:lstStyle/>
        <a:p>
          <a:endParaRPr lang="en-US"/>
        </a:p>
      </dgm:t>
    </dgm:pt>
    <dgm:pt modelId="{62831651-7C26-466C-BAA4-31EA8D14E47A}">
      <dgm:prSet phldrT="[Text]"/>
      <dgm:spPr/>
      <dgm:t>
        <a:bodyPr/>
        <a:lstStyle/>
        <a:p>
          <a:r>
            <a:rPr lang="en-US" dirty="0" smtClean="0"/>
            <a:t>Parcel Polygons</a:t>
          </a:r>
          <a:endParaRPr lang="en-US" dirty="0"/>
        </a:p>
      </dgm:t>
    </dgm:pt>
    <dgm:pt modelId="{0F3EB6E4-07A5-4199-9C2F-8B91F53579FE}" type="parTrans" cxnId="{59DDA576-1BA9-49E8-9D1D-361FF667A19A}">
      <dgm:prSet/>
      <dgm:spPr/>
      <dgm:t>
        <a:bodyPr/>
        <a:lstStyle/>
        <a:p>
          <a:endParaRPr lang="en-US"/>
        </a:p>
      </dgm:t>
    </dgm:pt>
    <dgm:pt modelId="{0D19FA60-5F9C-420B-AD2F-A0656A7F0783}" type="sibTrans" cxnId="{59DDA576-1BA9-49E8-9D1D-361FF667A19A}">
      <dgm:prSet/>
      <dgm:spPr/>
      <dgm:t>
        <a:bodyPr/>
        <a:lstStyle/>
        <a:p>
          <a:endParaRPr lang="en-US"/>
        </a:p>
      </dgm:t>
    </dgm:pt>
    <dgm:pt modelId="{44B2544A-D122-4B95-A36C-B03D9E272B48}">
      <dgm:prSet phldrT="[Text]"/>
      <dgm:spPr/>
      <dgm:t>
        <a:bodyPr/>
        <a:lstStyle/>
        <a:p>
          <a:r>
            <a:rPr lang="en-US" dirty="0" smtClean="0"/>
            <a:t>Land Use Code</a:t>
          </a:r>
          <a:endParaRPr lang="en-US" dirty="0"/>
        </a:p>
      </dgm:t>
    </dgm:pt>
    <dgm:pt modelId="{9EE40E78-C1B8-4A87-A668-53AD816CED24}" type="parTrans" cxnId="{F89EA6DF-D106-435E-9337-D23286A767A6}">
      <dgm:prSet/>
      <dgm:spPr/>
      <dgm:t>
        <a:bodyPr/>
        <a:lstStyle/>
        <a:p>
          <a:endParaRPr lang="en-US"/>
        </a:p>
      </dgm:t>
    </dgm:pt>
    <dgm:pt modelId="{F32DECE0-DC7F-4DCF-A10D-96A117A49197}" type="sibTrans" cxnId="{F89EA6DF-D106-435E-9337-D23286A767A6}">
      <dgm:prSet/>
      <dgm:spPr/>
      <dgm:t>
        <a:bodyPr/>
        <a:lstStyle/>
        <a:p>
          <a:endParaRPr lang="en-US"/>
        </a:p>
      </dgm:t>
    </dgm:pt>
    <dgm:pt modelId="{6D0E5D9F-7263-4526-A227-51301233F549}">
      <dgm:prSet phldrT="[Text]"/>
      <dgm:spPr/>
      <dgm:t>
        <a:bodyPr/>
        <a:lstStyle/>
        <a:p>
          <a:r>
            <a:rPr lang="en-US" dirty="0" smtClean="0">
              <a:solidFill>
                <a:srgbClr val="C00000"/>
              </a:solidFill>
            </a:rPr>
            <a:t>Boundary Layer</a:t>
          </a:r>
          <a:endParaRPr lang="en-US" dirty="0">
            <a:solidFill>
              <a:srgbClr val="C00000"/>
            </a:solidFill>
          </a:endParaRPr>
        </a:p>
      </dgm:t>
    </dgm:pt>
    <dgm:pt modelId="{23416D07-25F8-426C-BC65-639E6BCF4D6D}" type="parTrans" cxnId="{C8C462C6-33A3-4E8B-91FE-36DBE92F1C4A}">
      <dgm:prSet/>
      <dgm:spPr/>
      <dgm:t>
        <a:bodyPr/>
        <a:lstStyle/>
        <a:p>
          <a:endParaRPr lang="en-US"/>
        </a:p>
      </dgm:t>
    </dgm:pt>
    <dgm:pt modelId="{DE289E29-1989-4D8E-8AA6-F030105B3F13}" type="sibTrans" cxnId="{C8C462C6-33A3-4E8B-91FE-36DBE92F1C4A}">
      <dgm:prSet/>
      <dgm:spPr/>
      <dgm:t>
        <a:bodyPr/>
        <a:lstStyle/>
        <a:p>
          <a:endParaRPr lang="en-US"/>
        </a:p>
      </dgm:t>
    </dgm:pt>
    <dgm:pt modelId="{F3256203-D9D1-492A-B801-68C1A32486F0}">
      <dgm:prSet phldrT="[Text]"/>
      <dgm:spPr/>
      <dgm:t>
        <a:bodyPr/>
        <a:lstStyle/>
        <a:p>
          <a:r>
            <a:rPr lang="en-US" dirty="0" smtClean="0"/>
            <a:t>Contains:</a:t>
          </a:r>
          <a:endParaRPr lang="en-US" dirty="0"/>
        </a:p>
      </dgm:t>
    </dgm:pt>
    <dgm:pt modelId="{E9A20291-2E30-4C14-BB7D-DC095A20ECB6}" type="parTrans" cxnId="{1B8E71B0-2D3A-4AB0-8843-CFDACEDC3198}">
      <dgm:prSet/>
      <dgm:spPr/>
      <dgm:t>
        <a:bodyPr/>
        <a:lstStyle/>
        <a:p>
          <a:endParaRPr lang="en-US"/>
        </a:p>
      </dgm:t>
    </dgm:pt>
    <dgm:pt modelId="{6C9440D0-8847-40C0-98BC-2B5EA5745C3A}" type="sibTrans" cxnId="{1B8E71B0-2D3A-4AB0-8843-CFDACEDC3198}">
      <dgm:prSet/>
      <dgm:spPr/>
      <dgm:t>
        <a:bodyPr/>
        <a:lstStyle/>
        <a:p>
          <a:endParaRPr lang="en-US"/>
        </a:p>
      </dgm:t>
    </dgm:pt>
    <dgm:pt modelId="{E5E95E82-EF79-43CA-AA86-43B0E1CBCD3F}">
      <dgm:prSet phldrT="[Text]"/>
      <dgm:spPr/>
      <dgm:t>
        <a:bodyPr/>
        <a:lstStyle/>
        <a:p>
          <a:r>
            <a:rPr lang="en-US" dirty="0" smtClean="0">
              <a:solidFill>
                <a:srgbClr val="C00000"/>
              </a:solidFill>
            </a:rPr>
            <a:t>Map </a:t>
          </a:r>
          <a:r>
            <a:rPr lang="en-US" dirty="0" smtClean="0">
              <a:solidFill>
                <a:srgbClr val="C00000"/>
              </a:solidFill>
            </a:rPr>
            <a:t>Template</a:t>
          </a:r>
          <a:endParaRPr lang="en-US" dirty="0">
            <a:solidFill>
              <a:srgbClr val="C00000"/>
            </a:solidFill>
          </a:endParaRPr>
        </a:p>
      </dgm:t>
    </dgm:pt>
    <dgm:pt modelId="{FD76A3AE-1B6C-45A0-8E84-63160283749F}" type="parTrans" cxnId="{A76240AD-13F6-40C0-BD9B-102D5EC0AE51}">
      <dgm:prSet/>
      <dgm:spPr/>
      <dgm:t>
        <a:bodyPr/>
        <a:lstStyle/>
        <a:p>
          <a:endParaRPr lang="en-US"/>
        </a:p>
      </dgm:t>
    </dgm:pt>
    <dgm:pt modelId="{BF76010C-5523-4E13-B3E7-886DCE6AEBD4}" type="sibTrans" cxnId="{A76240AD-13F6-40C0-BD9B-102D5EC0AE51}">
      <dgm:prSet/>
      <dgm:spPr/>
      <dgm:t>
        <a:bodyPr/>
        <a:lstStyle/>
        <a:p>
          <a:endParaRPr lang="en-US"/>
        </a:p>
      </dgm:t>
    </dgm:pt>
    <dgm:pt modelId="{A81358E0-3DE7-41AD-A28C-ABB22548B1F6}">
      <dgm:prSet phldrT="[Text]"/>
      <dgm:spPr/>
      <dgm:t>
        <a:bodyPr/>
        <a:lstStyle/>
        <a:p>
          <a:r>
            <a:rPr lang="en-US" dirty="0" smtClean="0"/>
            <a:t>Map to be used to create dot maps</a:t>
          </a:r>
          <a:endParaRPr lang="en-US" dirty="0"/>
        </a:p>
      </dgm:t>
    </dgm:pt>
    <dgm:pt modelId="{262E0B94-6EA9-4797-B705-959D7B185F91}" type="parTrans" cxnId="{FB8541C0-3895-4553-A4C7-34B81A3C4A0B}">
      <dgm:prSet/>
      <dgm:spPr/>
      <dgm:t>
        <a:bodyPr/>
        <a:lstStyle/>
        <a:p>
          <a:endParaRPr lang="en-US"/>
        </a:p>
      </dgm:t>
    </dgm:pt>
    <dgm:pt modelId="{77756FBB-BF6C-4D78-803E-BCC851F1DA03}" type="sibTrans" cxnId="{FB8541C0-3895-4553-A4C7-34B81A3C4A0B}">
      <dgm:prSet/>
      <dgm:spPr/>
      <dgm:t>
        <a:bodyPr/>
        <a:lstStyle/>
        <a:p>
          <a:endParaRPr lang="en-US"/>
        </a:p>
      </dgm:t>
    </dgm:pt>
    <dgm:pt modelId="{3D998FA2-3407-4A06-B95F-263FF16A6668}">
      <dgm:prSet phldrT="[Text]"/>
      <dgm:spPr/>
      <dgm:t>
        <a:bodyPr/>
        <a:lstStyle/>
        <a:p>
          <a:r>
            <a:rPr lang="en-US" dirty="0" smtClean="0"/>
            <a:t>Geocoded Address</a:t>
          </a:r>
          <a:endParaRPr lang="en-US" dirty="0"/>
        </a:p>
      </dgm:t>
    </dgm:pt>
    <dgm:pt modelId="{CC6CD42E-7EE8-4FF0-9F88-5AA5C2AD904B}" type="parTrans" cxnId="{5B90C0B6-86C6-4972-AB65-D33BECEEE914}">
      <dgm:prSet/>
      <dgm:spPr/>
      <dgm:t>
        <a:bodyPr/>
        <a:lstStyle/>
        <a:p>
          <a:endParaRPr lang="en-US"/>
        </a:p>
      </dgm:t>
    </dgm:pt>
    <dgm:pt modelId="{94B7A26B-8DE8-4E5E-B0B7-89CDF372731A}" type="sibTrans" cxnId="{5B90C0B6-86C6-4972-AB65-D33BECEEE914}">
      <dgm:prSet/>
      <dgm:spPr/>
      <dgm:t>
        <a:bodyPr/>
        <a:lstStyle/>
        <a:p>
          <a:endParaRPr lang="en-US"/>
        </a:p>
      </dgm:t>
    </dgm:pt>
    <dgm:pt modelId="{8D1CE850-6E11-43DC-8E1D-9FFDE28863D8}">
      <dgm:prSet phldrT="[Text]"/>
      <dgm:spPr/>
      <dgm:t>
        <a:bodyPr/>
        <a:lstStyle/>
        <a:p>
          <a:r>
            <a:rPr lang="en-US" dirty="0" smtClean="0"/>
            <a:t>Boundary Polygons</a:t>
          </a:r>
          <a:endParaRPr lang="en-US" dirty="0"/>
        </a:p>
      </dgm:t>
    </dgm:pt>
    <dgm:pt modelId="{2ECB1C13-6EC4-44BB-BEDF-904BC8D57644}" type="parTrans" cxnId="{433E17B5-2A4E-4F6B-872E-ABB58CFDA48D}">
      <dgm:prSet/>
      <dgm:spPr/>
      <dgm:t>
        <a:bodyPr/>
        <a:lstStyle/>
        <a:p>
          <a:endParaRPr lang="en-US"/>
        </a:p>
      </dgm:t>
    </dgm:pt>
    <dgm:pt modelId="{8E74CF65-B58F-421F-9EEF-6BB012235CC7}" type="sibTrans" cxnId="{433E17B5-2A4E-4F6B-872E-ABB58CFDA48D}">
      <dgm:prSet/>
      <dgm:spPr/>
      <dgm:t>
        <a:bodyPr/>
        <a:lstStyle/>
        <a:p>
          <a:endParaRPr lang="en-US"/>
        </a:p>
      </dgm:t>
    </dgm:pt>
    <dgm:pt modelId="{B62F20C9-0BA6-40FB-A88D-BBE6EC1EEE9D}">
      <dgm:prSet phldrT="[Text]"/>
      <dgm:spPr/>
      <dgm:t>
        <a:bodyPr/>
        <a:lstStyle/>
        <a:p>
          <a:r>
            <a:rPr lang="en-US" dirty="0" smtClean="0"/>
            <a:t>School Assignments</a:t>
          </a:r>
          <a:endParaRPr lang="en-US" dirty="0"/>
        </a:p>
      </dgm:t>
    </dgm:pt>
    <dgm:pt modelId="{BC7FAE11-506D-4F95-A6A8-47C11EDF80DD}" type="parTrans" cxnId="{5AF203A0-26FE-4398-84F0-7F13F5A1CE31}">
      <dgm:prSet/>
      <dgm:spPr/>
      <dgm:t>
        <a:bodyPr/>
        <a:lstStyle/>
        <a:p>
          <a:endParaRPr lang="en-US"/>
        </a:p>
      </dgm:t>
    </dgm:pt>
    <dgm:pt modelId="{EE8F208C-15EF-44BC-8CF8-1C7DE05A4D2D}" type="sibTrans" cxnId="{5AF203A0-26FE-4398-84F0-7F13F5A1CE31}">
      <dgm:prSet/>
      <dgm:spPr/>
      <dgm:t>
        <a:bodyPr/>
        <a:lstStyle/>
        <a:p>
          <a:endParaRPr lang="en-US"/>
        </a:p>
      </dgm:t>
    </dgm:pt>
    <dgm:pt modelId="{6F1872F4-A030-4D64-A17C-72EA1ABBD62E}" type="pres">
      <dgm:prSet presAssocID="{CF9055CF-8DEB-4A02-949A-DE72B6AC5D37}" presName="Name0" presStyleCnt="0">
        <dgm:presLayoutVars>
          <dgm:dir/>
          <dgm:resizeHandles val="exact"/>
        </dgm:presLayoutVars>
      </dgm:prSet>
      <dgm:spPr/>
      <dgm:t>
        <a:bodyPr/>
        <a:lstStyle/>
        <a:p>
          <a:endParaRPr lang="en-US"/>
        </a:p>
      </dgm:t>
    </dgm:pt>
    <dgm:pt modelId="{98302F07-D6A9-46A5-9807-EBF6C9F5B2DD}" type="pres">
      <dgm:prSet presAssocID="{082E8A29-955A-4C7C-A174-3E9DCD4DC89B}" presName="node" presStyleLbl="node1" presStyleIdx="0" presStyleCnt="4">
        <dgm:presLayoutVars>
          <dgm:bulletEnabled val="1"/>
        </dgm:presLayoutVars>
      </dgm:prSet>
      <dgm:spPr/>
      <dgm:t>
        <a:bodyPr/>
        <a:lstStyle/>
        <a:p>
          <a:endParaRPr lang="en-US"/>
        </a:p>
      </dgm:t>
    </dgm:pt>
    <dgm:pt modelId="{6681DF6F-8E98-430C-9A87-14BEC6C3269E}" type="pres">
      <dgm:prSet presAssocID="{C2176686-D23E-48EB-9D1B-1A1B46236638}" presName="sibTrans" presStyleCnt="0"/>
      <dgm:spPr/>
    </dgm:pt>
    <dgm:pt modelId="{DAD9059A-916A-4916-A2A8-B42491568DD3}" type="pres">
      <dgm:prSet presAssocID="{B6E26FFC-9977-4BBC-BEC7-3D6B63754E52}" presName="node" presStyleLbl="node1" presStyleIdx="1" presStyleCnt="4">
        <dgm:presLayoutVars>
          <dgm:bulletEnabled val="1"/>
        </dgm:presLayoutVars>
      </dgm:prSet>
      <dgm:spPr/>
      <dgm:t>
        <a:bodyPr/>
        <a:lstStyle/>
        <a:p>
          <a:endParaRPr lang="en-US"/>
        </a:p>
      </dgm:t>
    </dgm:pt>
    <dgm:pt modelId="{39AEACD1-F8CF-4528-8379-DAA829B3790B}" type="pres">
      <dgm:prSet presAssocID="{48634C00-2335-4923-9072-EB7482323D9C}" presName="sibTrans" presStyleCnt="0"/>
      <dgm:spPr/>
    </dgm:pt>
    <dgm:pt modelId="{25A33852-3C4B-4406-8856-3A4D6201948C}" type="pres">
      <dgm:prSet presAssocID="{6D0E5D9F-7263-4526-A227-51301233F549}" presName="node" presStyleLbl="node1" presStyleIdx="2" presStyleCnt="4">
        <dgm:presLayoutVars>
          <dgm:bulletEnabled val="1"/>
        </dgm:presLayoutVars>
      </dgm:prSet>
      <dgm:spPr/>
      <dgm:t>
        <a:bodyPr/>
        <a:lstStyle/>
        <a:p>
          <a:endParaRPr lang="en-US"/>
        </a:p>
      </dgm:t>
    </dgm:pt>
    <dgm:pt modelId="{562EDDC3-60FD-463F-A6DB-A597D604B642}" type="pres">
      <dgm:prSet presAssocID="{DE289E29-1989-4D8E-8AA6-F030105B3F13}" presName="sibTrans" presStyleCnt="0"/>
      <dgm:spPr/>
    </dgm:pt>
    <dgm:pt modelId="{86146B22-5360-4D1B-AC91-3378F10134EE}" type="pres">
      <dgm:prSet presAssocID="{E5E95E82-EF79-43CA-AA86-43B0E1CBCD3F}" presName="node" presStyleLbl="node1" presStyleIdx="3" presStyleCnt="4">
        <dgm:presLayoutVars>
          <dgm:bulletEnabled val="1"/>
        </dgm:presLayoutVars>
      </dgm:prSet>
      <dgm:spPr/>
      <dgm:t>
        <a:bodyPr/>
        <a:lstStyle/>
        <a:p>
          <a:endParaRPr lang="en-US"/>
        </a:p>
      </dgm:t>
    </dgm:pt>
  </dgm:ptLst>
  <dgm:cxnLst>
    <dgm:cxn modelId="{F89EA6DF-D106-435E-9337-D23286A767A6}" srcId="{B6E26FFC-9977-4BBC-BEC7-3D6B63754E52}" destId="{44B2544A-D122-4B95-A36C-B03D9E272B48}" srcOrd="2" destOrd="0" parTransId="{9EE40E78-C1B8-4A87-A668-53AD816CED24}" sibTransId="{F32DECE0-DC7F-4DCF-A10D-96A117A49197}"/>
    <dgm:cxn modelId="{1B8E71B0-2D3A-4AB0-8843-CFDACEDC3198}" srcId="{6D0E5D9F-7263-4526-A227-51301233F549}" destId="{F3256203-D9D1-492A-B801-68C1A32486F0}" srcOrd="0" destOrd="0" parTransId="{E9A20291-2E30-4C14-BB7D-DC095A20ECB6}" sibTransId="{6C9440D0-8847-40C0-98BC-2B5EA5745C3A}"/>
    <dgm:cxn modelId="{59DDA576-1BA9-49E8-9D1D-361FF667A19A}" srcId="{B6E26FFC-9977-4BBC-BEC7-3D6B63754E52}" destId="{62831651-7C26-466C-BAA4-31EA8D14E47A}" srcOrd="1" destOrd="0" parTransId="{0F3EB6E4-07A5-4199-9C2F-8B91F53579FE}" sibTransId="{0D19FA60-5F9C-420B-AD2F-A0656A7F0783}"/>
    <dgm:cxn modelId="{3B50A2DD-8777-42C9-93E1-40A37E404C87}" type="presOf" srcId="{44B2544A-D122-4B95-A36C-B03D9E272B48}" destId="{DAD9059A-916A-4916-A2A8-B42491568DD3}" srcOrd="0" destOrd="3" presId="urn:microsoft.com/office/officeart/2005/8/layout/hList6"/>
    <dgm:cxn modelId="{C8C462C6-33A3-4E8B-91FE-36DBE92F1C4A}" srcId="{CF9055CF-8DEB-4A02-949A-DE72B6AC5D37}" destId="{6D0E5D9F-7263-4526-A227-51301233F549}" srcOrd="2" destOrd="0" parTransId="{23416D07-25F8-426C-BC65-639E6BCF4D6D}" sibTransId="{DE289E29-1989-4D8E-8AA6-F030105B3F13}"/>
    <dgm:cxn modelId="{A76240AD-13F6-40C0-BD9B-102D5EC0AE51}" srcId="{CF9055CF-8DEB-4A02-949A-DE72B6AC5D37}" destId="{E5E95E82-EF79-43CA-AA86-43B0E1CBCD3F}" srcOrd="3" destOrd="0" parTransId="{FD76A3AE-1B6C-45A0-8E84-63160283749F}" sibTransId="{BF76010C-5523-4E13-B3E7-886DCE6AEBD4}"/>
    <dgm:cxn modelId="{FB8541C0-3895-4553-A4C7-34B81A3C4A0B}" srcId="{E5E95E82-EF79-43CA-AA86-43B0E1CBCD3F}" destId="{A81358E0-3DE7-41AD-A28C-ABB22548B1F6}" srcOrd="0" destOrd="0" parTransId="{262E0B94-6EA9-4797-B705-959D7B185F91}" sibTransId="{77756FBB-BF6C-4D78-803E-BCC851F1DA03}"/>
    <dgm:cxn modelId="{CC1A92EB-2672-4443-858D-BCA16F76F740}" type="presOf" srcId="{F3256203-D9D1-492A-B801-68C1A32486F0}" destId="{25A33852-3C4B-4406-8856-3A4D6201948C}" srcOrd="0" destOrd="1" presId="urn:microsoft.com/office/officeart/2005/8/layout/hList6"/>
    <dgm:cxn modelId="{2FA258D4-5B38-426D-B0D7-CD8F217A1137}" type="presOf" srcId="{E5E95E82-EF79-43CA-AA86-43B0E1CBCD3F}" destId="{86146B22-5360-4D1B-AC91-3378F10134EE}" srcOrd="0" destOrd="0" presId="urn:microsoft.com/office/officeart/2005/8/layout/hList6"/>
    <dgm:cxn modelId="{F4F3BD4C-7DE7-449F-8ECF-B43B2B86F2EB}" type="presOf" srcId="{CBCC21F5-552F-4D39-812E-6FCD4A366F58}" destId="{DAD9059A-916A-4916-A2A8-B42491568DD3}" srcOrd="0" destOrd="1" presId="urn:microsoft.com/office/officeart/2005/8/layout/hList6"/>
    <dgm:cxn modelId="{67A03D8F-F327-4A9F-ABBC-1EB67EFD1ECB}" srcId="{082E8A29-955A-4C7C-A174-3E9DCD4DC89B}" destId="{23A0DE4A-FE92-496E-B335-3433CEFB74E9}" srcOrd="0" destOrd="0" parTransId="{68935D38-FEDC-4CD3-8002-43CB3944BEAF}" sibTransId="{55DF926D-029A-4E18-95C4-77A5A37CAE40}"/>
    <dgm:cxn modelId="{2986897A-7787-444F-B6C8-41F3823EF3C1}" srcId="{CF9055CF-8DEB-4A02-949A-DE72B6AC5D37}" destId="{082E8A29-955A-4C7C-A174-3E9DCD4DC89B}" srcOrd="0" destOrd="0" parTransId="{BA7938E6-8DFA-40B7-B4C4-EACC6D85FC31}" sibTransId="{C2176686-D23E-48EB-9D1B-1A1B46236638}"/>
    <dgm:cxn modelId="{5351B217-259B-4E6A-85F5-2E408BEB0764}" type="presOf" srcId="{082E8A29-955A-4C7C-A174-3E9DCD4DC89B}" destId="{98302F07-D6A9-46A5-9807-EBF6C9F5B2DD}" srcOrd="0" destOrd="0" presId="urn:microsoft.com/office/officeart/2005/8/layout/hList6"/>
    <dgm:cxn modelId="{5AF203A0-26FE-4398-84F0-7F13F5A1CE31}" srcId="{6D0E5D9F-7263-4526-A227-51301233F549}" destId="{B62F20C9-0BA6-40FB-A88D-BBE6EC1EEE9D}" srcOrd="2" destOrd="0" parTransId="{BC7FAE11-506D-4F95-A6A8-47C11EDF80DD}" sibTransId="{EE8F208C-15EF-44BC-8CF8-1C7DE05A4D2D}"/>
    <dgm:cxn modelId="{4E5F8055-5678-47FC-AF46-A0398278EF64}" type="presOf" srcId="{3D998FA2-3407-4A06-B95F-263FF16A6668}" destId="{98302F07-D6A9-46A5-9807-EBF6C9F5B2DD}" srcOrd="0" destOrd="2" presId="urn:microsoft.com/office/officeart/2005/8/layout/hList6"/>
    <dgm:cxn modelId="{9CB4B27D-95A7-458D-A9CA-7754788DD095}" type="presOf" srcId="{62831651-7C26-466C-BAA4-31EA8D14E47A}" destId="{DAD9059A-916A-4916-A2A8-B42491568DD3}" srcOrd="0" destOrd="2" presId="urn:microsoft.com/office/officeart/2005/8/layout/hList6"/>
    <dgm:cxn modelId="{0676BA07-1135-49D0-993A-27A9F99FC0CD}" type="presOf" srcId="{B6E26FFC-9977-4BBC-BEC7-3D6B63754E52}" destId="{DAD9059A-916A-4916-A2A8-B42491568DD3}" srcOrd="0" destOrd="0" presId="urn:microsoft.com/office/officeart/2005/8/layout/hList6"/>
    <dgm:cxn modelId="{DC53BA63-76BA-413A-ACCE-B7609C3FDC8E}" type="presOf" srcId="{A81358E0-3DE7-41AD-A28C-ABB22548B1F6}" destId="{86146B22-5360-4D1B-AC91-3378F10134EE}" srcOrd="0" destOrd="1" presId="urn:microsoft.com/office/officeart/2005/8/layout/hList6"/>
    <dgm:cxn modelId="{433E17B5-2A4E-4F6B-872E-ABB58CFDA48D}" srcId="{6D0E5D9F-7263-4526-A227-51301233F549}" destId="{8D1CE850-6E11-43DC-8E1D-9FFDE28863D8}" srcOrd="1" destOrd="0" parTransId="{2ECB1C13-6EC4-44BB-BEDF-904BC8D57644}" sibTransId="{8E74CF65-B58F-421F-9EEF-6BB012235CC7}"/>
    <dgm:cxn modelId="{24179AE2-AA7E-4702-A358-E95F80152CCA}" type="presOf" srcId="{CF9055CF-8DEB-4A02-949A-DE72B6AC5D37}" destId="{6F1872F4-A030-4D64-A17C-72EA1ABBD62E}" srcOrd="0" destOrd="0" presId="urn:microsoft.com/office/officeart/2005/8/layout/hList6"/>
    <dgm:cxn modelId="{97004F90-D1DB-4A84-A8AE-504DE1F07341}" srcId="{082E8A29-955A-4C7C-A174-3E9DCD4DC89B}" destId="{97AFB725-9839-43BA-B026-0DD6AA03AD9C}" srcOrd="2" destOrd="0" parTransId="{CC01022B-5039-457F-931E-79459E3C1DC4}" sibTransId="{D5C26250-A06D-4B41-BC14-92648809C21F}"/>
    <dgm:cxn modelId="{17E73148-9C08-4999-B21E-F3C5A0E3FC0C}" srcId="{CF9055CF-8DEB-4A02-949A-DE72B6AC5D37}" destId="{B6E26FFC-9977-4BBC-BEC7-3D6B63754E52}" srcOrd="1" destOrd="0" parTransId="{5CEFBD89-2F4F-4B51-A98A-0F3C86494166}" sibTransId="{48634C00-2335-4923-9072-EB7482323D9C}"/>
    <dgm:cxn modelId="{377C83BD-D6C1-4DF5-9CDC-1822B7953DB8}" type="presOf" srcId="{97AFB725-9839-43BA-B026-0DD6AA03AD9C}" destId="{98302F07-D6A9-46A5-9807-EBF6C9F5B2DD}" srcOrd="0" destOrd="3" presId="urn:microsoft.com/office/officeart/2005/8/layout/hList6"/>
    <dgm:cxn modelId="{501B7D52-A417-4B53-B670-32CC60454FE3}" type="presOf" srcId="{B62F20C9-0BA6-40FB-A88D-BBE6EC1EEE9D}" destId="{25A33852-3C4B-4406-8856-3A4D6201948C}" srcOrd="0" destOrd="3" presId="urn:microsoft.com/office/officeart/2005/8/layout/hList6"/>
    <dgm:cxn modelId="{5B90C0B6-86C6-4972-AB65-D33BECEEE914}" srcId="{082E8A29-955A-4C7C-A174-3E9DCD4DC89B}" destId="{3D998FA2-3407-4A06-B95F-263FF16A6668}" srcOrd="1" destOrd="0" parTransId="{CC6CD42E-7EE8-4FF0-9F88-5AA5C2AD904B}" sibTransId="{94B7A26B-8DE8-4E5E-B0B7-89CDF372731A}"/>
    <dgm:cxn modelId="{3C41F2E0-4620-40B4-9857-68872B278EFB}" srcId="{B6E26FFC-9977-4BBC-BEC7-3D6B63754E52}" destId="{CBCC21F5-552F-4D39-812E-6FCD4A366F58}" srcOrd="0" destOrd="0" parTransId="{4A973A1C-85F1-4969-A536-D29940229E2C}" sibTransId="{3640B940-6901-481F-ADF7-6B77DEEED764}"/>
    <dgm:cxn modelId="{AD7DB5FA-12B2-4979-9814-5833A0B1F479}" type="presOf" srcId="{8D1CE850-6E11-43DC-8E1D-9FFDE28863D8}" destId="{25A33852-3C4B-4406-8856-3A4D6201948C}" srcOrd="0" destOrd="2" presId="urn:microsoft.com/office/officeart/2005/8/layout/hList6"/>
    <dgm:cxn modelId="{63DEF42A-BDC5-4B65-B4F7-675DC40D8E3A}" type="presOf" srcId="{23A0DE4A-FE92-496E-B335-3433CEFB74E9}" destId="{98302F07-D6A9-46A5-9807-EBF6C9F5B2DD}" srcOrd="0" destOrd="1" presId="urn:microsoft.com/office/officeart/2005/8/layout/hList6"/>
    <dgm:cxn modelId="{77BD0D2D-7C4E-49B3-9A72-0FD33F32D294}" type="presOf" srcId="{6D0E5D9F-7263-4526-A227-51301233F549}" destId="{25A33852-3C4B-4406-8856-3A4D6201948C}" srcOrd="0" destOrd="0" presId="urn:microsoft.com/office/officeart/2005/8/layout/hList6"/>
    <dgm:cxn modelId="{D4055BC1-25B1-4CD1-BF08-20C154FADF73}" type="presParOf" srcId="{6F1872F4-A030-4D64-A17C-72EA1ABBD62E}" destId="{98302F07-D6A9-46A5-9807-EBF6C9F5B2DD}" srcOrd="0" destOrd="0" presId="urn:microsoft.com/office/officeart/2005/8/layout/hList6"/>
    <dgm:cxn modelId="{584E2F3E-994B-49B2-AD46-0E8D6E4A468B}" type="presParOf" srcId="{6F1872F4-A030-4D64-A17C-72EA1ABBD62E}" destId="{6681DF6F-8E98-430C-9A87-14BEC6C3269E}" srcOrd="1" destOrd="0" presId="urn:microsoft.com/office/officeart/2005/8/layout/hList6"/>
    <dgm:cxn modelId="{FD54A181-98DF-439C-9CA4-93CD1333DEC4}" type="presParOf" srcId="{6F1872F4-A030-4D64-A17C-72EA1ABBD62E}" destId="{DAD9059A-916A-4916-A2A8-B42491568DD3}" srcOrd="2" destOrd="0" presId="urn:microsoft.com/office/officeart/2005/8/layout/hList6"/>
    <dgm:cxn modelId="{B910F504-589D-4168-B820-FECB0EF26955}" type="presParOf" srcId="{6F1872F4-A030-4D64-A17C-72EA1ABBD62E}" destId="{39AEACD1-F8CF-4528-8379-DAA829B3790B}" srcOrd="3" destOrd="0" presId="urn:microsoft.com/office/officeart/2005/8/layout/hList6"/>
    <dgm:cxn modelId="{AEDC4C6E-DC7C-4364-8563-E748313EFA17}" type="presParOf" srcId="{6F1872F4-A030-4D64-A17C-72EA1ABBD62E}" destId="{25A33852-3C4B-4406-8856-3A4D6201948C}" srcOrd="4" destOrd="0" presId="urn:microsoft.com/office/officeart/2005/8/layout/hList6"/>
    <dgm:cxn modelId="{CBF7D188-2B16-4153-AEAE-C484C833188A}" type="presParOf" srcId="{6F1872F4-A030-4D64-A17C-72EA1ABBD62E}" destId="{562EDDC3-60FD-463F-A6DB-A597D604B642}" srcOrd="5" destOrd="0" presId="urn:microsoft.com/office/officeart/2005/8/layout/hList6"/>
    <dgm:cxn modelId="{A7220034-7FD2-4082-91F9-5EDDE0F524D0}" type="presParOf" srcId="{6F1872F4-A030-4D64-A17C-72EA1ABBD62E}" destId="{86146B22-5360-4D1B-AC91-3378F10134EE}"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02F07-D6A9-46A5-9807-EBF6C9F5B2DD}">
      <dsp:nvSpPr>
        <dsp:cNvPr id="0" name=""/>
        <dsp:cNvSpPr/>
      </dsp:nvSpPr>
      <dsp:spPr>
        <a:xfrm rot="16200000">
          <a:off x="-851716"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6428" bIns="0" numCol="1" spcCol="1270" anchor="t" anchorCtr="0">
          <a:noAutofit/>
        </a:bodyPr>
        <a:lstStyle/>
        <a:p>
          <a:pPr lvl="0" algn="l" defTabSz="1155700">
            <a:lnSpc>
              <a:spcPct val="90000"/>
            </a:lnSpc>
            <a:spcBef>
              <a:spcPct val="0"/>
            </a:spcBef>
            <a:spcAft>
              <a:spcPct val="35000"/>
            </a:spcAft>
          </a:pPr>
          <a:r>
            <a:rPr lang="en-US" sz="2600" kern="1200" dirty="0" smtClean="0">
              <a:solidFill>
                <a:srgbClr val="C00000"/>
              </a:solidFill>
            </a:rPr>
            <a:t>Student Layer</a:t>
          </a:r>
          <a:endParaRPr lang="en-US" sz="2600" kern="1200" dirty="0">
            <a:solidFill>
              <a:srgbClr val="C00000"/>
            </a:solidFill>
          </a:endParaRPr>
        </a:p>
        <a:p>
          <a:pPr marL="228600" lvl="1" indent="-228600" algn="l" defTabSz="889000">
            <a:lnSpc>
              <a:spcPct val="90000"/>
            </a:lnSpc>
            <a:spcBef>
              <a:spcPct val="0"/>
            </a:spcBef>
            <a:spcAft>
              <a:spcPct val="15000"/>
            </a:spcAft>
            <a:buChar char="••"/>
          </a:pPr>
          <a:r>
            <a:rPr lang="en-US" sz="2000" kern="1200" dirty="0" smtClean="0"/>
            <a:t>Contains:</a:t>
          </a:r>
          <a:endParaRPr lang="en-US" sz="2000" kern="1200" dirty="0"/>
        </a:p>
        <a:p>
          <a:pPr marL="228600" lvl="1" indent="-228600" algn="l" defTabSz="889000">
            <a:lnSpc>
              <a:spcPct val="90000"/>
            </a:lnSpc>
            <a:spcBef>
              <a:spcPct val="0"/>
            </a:spcBef>
            <a:spcAft>
              <a:spcPct val="15000"/>
            </a:spcAft>
            <a:buChar char="••"/>
          </a:pPr>
          <a:r>
            <a:rPr lang="en-US" sz="2000" kern="1200" dirty="0" smtClean="0"/>
            <a:t>Geocoded Address</a:t>
          </a:r>
          <a:endParaRPr lang="en-US" sz="2000" kern="1200" dirty="0"/>
        </a:p>
        <a:p>
          <a:pPr marL="228600" lvl="1" indent="-228600" algn="l" defTabSz="889000">
            <a:lnSpc>
              <a:spcPct val="90000"/>
            </a:lnSpc>
            <a:spcBef>
              <a:spcPct val="0"/>
            </a:spcBef>
            <a:spcAft>
              <a:spcPct val="15000"/>
            </a:spcAft>
            <a:buChar char="••"/>
          </a:pPr>
          <a:r>
            <a:rPr lang="en-US" sz="2000" kern="1200" dirty="0" smtClean="0"/>
            <a:t>Grade Level</a:t>
          </a:r>
          <a:endParaRPr lang="en-US" sz="2000" kern="1200" dirty="0"/>
        </a:p>
      </dsp:txBody>
      <dsp:txXfrm rot="5400000">
        <a:off x="2322" y="797242"/>
        <a:ext cx="2278137" cy="2391727"/>
      </dsp:txXfrm>
    </dsp:sp>
    <dsp:sp modelId="{DAD9059A-916A-4916-A2A8-B42491568DD3}">
      <dsp:nvSpPr>
        <dsp:cNvPr id="0" name=""/>
        <dsp:cNvSpPr/>
      </dsp:nvSpPr>
      <dsp:spPr>
        <a:xfrm rot="16200000">
          <a:off x="1597281"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6428" bIns="0" numCol="1" spcCol="1270" anchor="t" anchorCtr="0">
          <a:noAutofit/>
        </a:bodyPr>
        <a:lstStyle/>
        <a:p>
          <a:pPr lvl="0" algn="l" defTabSz="1155700">
            <a:lnSpc>
              <a:spcPct val="90000"/>
            </a:lnSpc>
            <a:spcBef>
              <a:spcPct val="0"/>
            </a:spcBef>
            <a:spcAft>
              <a:spcPct val="35000"/>
            </a:spcAft>
          </a:pPr>
          <a:r>
            <a:rPr lang="en-US" sz="2600" kern="1200" dirty="0" smtClean="0">
              <a:solidFill>
                <a:srgbClr val="C00000"/>
              </a:solidFill>
            </a:rPr>
            <a:t>Parcel Layer</a:t>
          </a:r>
          <a:endParaRPr lang="en-US" sz="2600" kern="1200" dirty="0">
            <a:solidFill>
              <a:srgbClr val="C00000"/>
            </a:solidFill>
          </a:endParaRPr>
        </a:p>
        <a:p>
          <a:pPr marL="228600" lvl="1" indent="-228600" algn="l" defTabSz="889000">
            <a:lnSpc>
              <a:spcPct val="90000"/>
            </a:lnSpc>
            <a:spcBef>
              <a:spcPct val="0"/>
            </a:spcBef>
            <a:spcAft>
              <a:spcPct val="15000"/>
            </a:spcAft>
            <a:buChar char="••"/>
          </a:pPr>
          <a:r>
            <a:rPr lang="en-US" sz="2000" kern="1200" dirty="0" smtClean="0"/>
            <a:t>Contains:</a:t>
          </a:r>
          <a:endParaRPr lang="en-US" sz="2000" kern="1200" dirty="0"/>
        </a:p>
        <a:p>
          <a:pPr marL="228600" lvl="1" indent="-228600" algn="l" defTabSz="889000">
            <a:lnSpc>
              <a:spcPct val="90000"/>
            </a:lnSpc>
            <a:spcBef>
              <a:spcPct val="0"/>
            </a:spcBef>
            <a:spcAft>
              <a:spcPct val="15000"/>
            </a:spcAft>
            <a:buChar char="••"/>
          </a:pPr>
          <a:r>
            <a:rPr lang="en-US" sz="2000" kern="1200" dirty="0" smtClean="0"/>
            <a:t>Parcel Polygons</a:t>
          </a:r>
          <a:endParaRPr lang="en-US" sz="2000" kern="1200" dirty="0"/>
        </a:p>
        <a:p>
          <a:pPr marL="228600" lvl="1" indent="-228600" algn="l" defTabSz="889000">
            <a:lnSpc>
              <a:spcPct val="90000"/>
            </a:lnSpc>
            <a:spcBef>
              <a:spcPct val="0"/>
            </a:spcBef>
            <a:spcAft>
              <a:spcPct val="15000"/>
            </a:spcAft>
            <a:buChar char="••"/>
          </a:pPr>
          <a:r>
            <a:rPr lang="en-US" sz="2000" kern="1200" dirty="0" smtClean="0"/>
            <a:t>Land Use Code</a:t>
          </a:r>
          <a:endParaRPr lang="en-US" sz="2000" kern="1200" dirty="0"/>
        </a:p>
      </dsp:txBody>
      <dsp:txXfrm rot="5400000">
        <a:off x="2451319" y="797242"/>
        <a:ext cx="2278137" cy="2391727"/>
      </dsp:txXfrm>
    </dsp:sp>
    <dsp:sp modelId="{25A33852-3C4B-4406-8856-3A4D6201948C}">
      <dsp:nvSpPr>
        <dsp:cNvPr id="0" name=""/>
        <dsp:cNvSpPr/>
      </dsp:nvSpPr>
      <dsp:spPr>
        <a:xfrm rot="16200000">
          <a:off x="4046280"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6428" bIns="0" numCol="1" spcCol="1270" anchor="t" anchorCtr="0">
          <a:noAutofit/>
        </a:bodyPr>
        <a:lstStyle/>
        <a:p>
          <a:pPr lvl="0" algn="l" defTabSz="1155700">
            <a:lnSpc>
              <a:spcPct val="90000"/>
            </a:lnSpc>
            <a:spcBef>
              <a:spcPct val="0"/>
            </a:spcBef>
            <a:spcAft>
              <a:spcPct val="35000"/>
            </a:spcAft>
          </a:pPr>
          <a:r>
            <a:rPr lang="en-US" sz="2600" kern="1200" dirty="0" smtClean="0">
              <a:solidFill>
                <a:srgbClr val="C00000"/>
              </a:solidFill>
            </a:rPr>
            <a:t>Boundary Layer</a:t>
          </a:r>
          <a:endParaRPr lang="en-US" sz="2600" kern="1200" dirty="0">
            <a:solidFill>
              <a:srgbClr val="C00000"/>
            </a:solidFill>
          </a:endParaRPr>
        </a:p>
        <a:p>
          <a:pPr marL="228600" lvl="1" indent="-228600" algn="l" defTabSz="889000">
            <a:lnSpc>
              <a:spcPct val="90000"/>
            </a:lnSpc>
            <a:spcBef>
              <a:spcPct val="0"/>
            </a:spcBef>
            <a:spcAft>
              <a:spcPct val="15000"/>
            </a:spcAft>
            <a:buChar char="••"/>
          </a:pPr>
          <a:r>
            <a:rPr lang="en-US" sz="2000" kern="1200" dirty="0" smtClean="0"/>
            <a:t>Contains:</a:t>
          </a:r>
          <a:endParaRPr lang="en-US" sz="2000" kern="1200" dirty="0"/>
        </a:p>
        <a:p>
          <a:pPr marL="228600" lvl="1" indent="-228600" algn="l" defTabSz="889000">
            <a:lnSpc>
              <a:spcPct val="90000"/>
            </a:lnSpc>
            <a:spcBef>
              <a:spcPct val="0"/>
            </a:spcBef>
            <a:spcAft>
              <a:spcPct val="15000"/>
            </a:spcAft>
            <a:buChar char="••"/>
          </a:pPr>
          <a:r>
            <a:rPr lang="en-US" sz="2000" kern="1200" dirty="0" smtClean="0"/>
            <a:t>Boundary Polygons</a:t>
          </a:r>
          <a:endParaRPr lang="en-US" sz="2000" kern="1200" dirty="0"/>
        </a:p>
        <a:p>
          <a:pPr marL="228600" lvl="1" indent="-228600" algn="l" defTabSz="889000">
            <a:lnSpc>
              <a:spcPct val="90000"/>
            </a:lnSpc>
            <a:spcBef>
              <a:spcPct val="0"/>
            </a:spcBef>
            <a:spcAft>
              <a:spcPct val="15000"/>
            </a:spcAft>
            <a:buChar char="••"/>
          </a:pPr>
          <a:r>
            <a:rPr lang="en-US" sz="2000" kern="1200" dirty="0" smtClean="0"/>
            <a:t>School Assignments</a:t>
          </a:r>
          <a:endParaRPr lang="en-US" sz="2000" kern="1200" dirty="0"/>
        </a:p>
      </dsp:txBody>
      <dsp:txXfrm rot="5400000">
        <a:off x="4900318" y="797242"/>
        <a:ext cx="2278137" cy="2391727"/>
      </dsp:txXfrm>
    </dsp:sp>
    <dsp:sp modelId="{86146B22-5360-4D1B-AC91-3378F10134EE}">
      <dsp:nvSpPr>
        <dsp:cNvPr id="0" name=""/>
        <dsp:cNvSpPr/>
      </dsp:nvSpPr>
      <dsp:spPr>
        <a:xfrm rot="16200000">
          <a:off x="6495278"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6428" bIns="0" numCol="1" spcCol="1270" anchor="t" anchorCtr="0">
          <a:noAutofit/>
        </a:bodyPr>
        <a:lstStyle/>
        <a:p>
          <a:pPr lvl="0" algn="l" defTabSz="1155700">
            <a:lnSpc>
              <a:spcPct val="90000"/>
            </a:lnSpc>
            <a:spcBef>
              <a:spcPct val="0"/>
            </a:spcBef>
            <a:spcAft>
              <a:spcPct val="35000"/>
            </a:spcAft>
          </a:pPr>
          <a:r>
            <a:rPr lang="en-US" sz="2600" kern="1200" dirty="0" smtClean="0">
              <a:solidFill>
                <a:srgbClr val="C00000"/>
              </a:solidFill>
            </a:rPr>
            <a:t>Map </a:t>
          </a:r>
          <a:r>
            <a:rPr lang="en-US" sz="2600" kern="1200" dirty="0" smtClean="0">
              <a:solidFill>
                <a:srgbClr val="C00000"/>
              </a:solidFill>
            </a:rPr>
            <a:t>Template</a:t>
          </a:r>
          <a:endParaRPr lang="en-US" sz="2600" kern="1200" dirty="0">
            <a:solidFill>
              <a:srgbClr val="C00000"/>
            </a:solidFill>
          </a:endParaRPr>
        </a:p>
        <a:p>
          <a:pPr marL="228600" lvl="1" indent="-228600" algn="l" defTabSz="889000">
            <a:lnSpc>
              <a:spcPct val="90000"/>
            </a:lnSpc>
            <a:spcBef>
              <a:spcPct val="0"/>
            </a:spcBef>
            <a:spcAft>
              <a:spcPct val="15000"/>
            </a:spcAft>
            <a:buChar char="••"/>
          </a:pPr>
          <a:r>
            <a:rPr lang="en-US" sz="2000" kern="1200" dirty="0" smtClean="0"/>
            <a:t>Map to be used to create dot maps</a:t>
          </a:r>
          <a:endParaRPr lang="en-US" sz="2000" kern="1200" dirty="0"/>
        </a:p>
      </dsp:txBody>
      <dsp:txXfrm rot="5400000">
        <a:off x="7349316" y="797242"/>
        <a:ext cx="2278137" cy="239172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t>5/14/2016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t>‹#›</a:t>
            </a:fld>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t>5/14/2016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t>‹#›</a:t>
            </a:fld>
            <a:endParaRPr/>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Date Placeholder 10"/>
          <p:cNvSpPr>
            <a:spLocks noGrp="1"/>
          </p:cNvSpPr>
          <p:nvPr>
            <p:ph type="dt" sz="half" idx="10"/>
          </p:nvPr>
        </p:nvSpPr>
        <p:spPr/>
        <p:txBody>
          <a:bodyPr/>
          <a:lstStyle/>
          <a:p>
            <a:fld id="{2CCFE9AC-F15C-4FA0-A6F1-298829FA691D}" type="datetimeFigureOut">
              <a:rPr lang="en-US"/>
              <a:t>5/14/2016</a:t>
            </a:fld>
            <a:endParaRPr/>
          </a:p>
        </p:txBody>
      </p:sp>
      <p:sp>
        <p:nvSpPr>
          <p:cNvPr id="12" name="Footer Placeholder 11"/>
          <p:cNvSpPr>
            <a:spLocks noGrp="1"/>
          </p:cNvSpPr>
          <p:nvPr>
            <p:ph type="ftr" sz="quarter" idx="11"/>
          </p:nvPr>
        </p:nvSpPr>
        <p:spPr/>
        <p:txBody>
          <a:bodyPr/>
          <a:lstStyle/>
          <a:p>
            <a:endParaRPr/>
          </a:p>
        </p:txBody>
      </p:sp>
      <p:sp>
        <p:nvSpPr>
          <p:cNvPr id="13" name="Slide Number Placeholder 12"/>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t>5/14/2016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CFE9AC-F15C-4FA0-A6F1-298829FA691D}" type="datetimeFigureOut">
              <a:rPr lang="en-US"/>
              <a:t>5/14/2016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t>5/14/2016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CCFE9AC-F15C-4FA0-A6F1-298829FA691D}" type="datetimeFigureOut">
              <a:rPr lang="en-US"/>
              <a:t>5/14/2016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CCFE9AC-F15C-4FA0-A6F1-298829FA691D}" type="datetimeFigureOut">
              <a:rPr lang="en-US"/>
              <a:t>5/14/2016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FE9AC-F15C-4FA0-A6F1-298829FA691D}" type="datetimeFigureOut">
              <a:rPr lang="en-US"/>
              <a:t>5/14/2016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3" name="Content Placeholder 2"/>
          <p:cNvSpPr>
            <a:spLocks noGrp="1"/>
          </p:cNvSpPr>
          <p:nvPr>
            <p:ph idx="1"/>
          </p:nvPr>
        </p:nvSpPr>
        <p:spPr>
          <a:xfrm>
            <a:off x="5518896" y="2465294"/>
            <a:ext cx="5389895" cy="4392706"/>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FE9AC-F15C-4FA0-A6F1-298829FA691D}" type="datetimeFigureOut">
              <a:rPr lang="en-US"/>
              <a:t>5/14/2016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3" name="Picture Placeholder 2"/>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FE9AC-F15C-4FA0-A6F1-298829FA691D}" type="datetimeFigureOut">
              <a:rPr lang="en-US"/>
              <a:t>5/14/2016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t>5/14/2016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t>‹#›</a:t>
            </a:fld>
            <a:endParaRPr/>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378199" y="462249"/>
            <a:ext cx="9693088" cy="5714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378199" y="6356350"/>
            <a:ext cx="1971947" cy="365125"/>
          </a:xfrm>
        </p:spPr>
        <p:txBody>
          <a:bodyPr/>
          <a:lstStyle/>
          <a:p>
            <a:fld id="{2CCFE9AC-F15C-4FA0-A6F1-298829FA691D}" type="datetimeFigureOut">
              <a:rPr lang="en-US"/>
              <a:t>5/14/2016</a:t>
            </a:fld>
            <a:endParaRPr/>
          </a:p>
        </p:txBody>
      </p:sp>
      <p:sp>
        <p:nvSpPr>
          <p:cNvPr id="5" name="Footer Placeholder 4"/>
          <p:cNvSpPr>
            <a:spLocks noGrp="1"/>
          </p:cNvSpPr>
          <p:nvPr>
            <p:ph type="ftr" sz="quarter" idx="11"/>
          </p:nvPr>
        </p:nvSpPr>
        <p:spPr>
          <a:xfrm>
            <a:off x="2382374" y="6356350"/>
            <a:ext cx="5687786" cy="365125"/>
          </a:xfrm>
        </p:spPr>
        <p:txBody>
          <a:bodyPr/>
          <a:lstStyle/>
          <a:p>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10266348" y="462249"/>
            <a:ext cx="1370886" cy="5714714"/>
          </a:xfrm>
        </p:spPr>
        <p:txBody>
          <a:bodyPr vert="eaVert"/>
          <a:lstStyle/>
          <a:p>
            <a:r>
              <a:rPr lang="en-US" smtClean="0"/>
              <a:t>Click to edit Master title style</a:t>
            </a:r>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t>‹#›</a:t>
            </a:fld>
            <a:endParaRPr/>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FE9AC-F15C-4FA0-A6F1-298829FA691D}" type="datetimeFigureOut">
              <a:rPr lang="en-US"/>
              <a:t>5/14/2016</a:t>
            </a:fld>
            <a:endParaRPr/>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66BE7-899D-4075-917F-DBDE33B6B692}" type="slidenum">
              <a:rPr/>
              <a:t>‹#›</a:t>
            </a:fld>
            <a:endParaRPr/>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Automating Student Yield Data Extraction</a:t>
            </a:r>
            <a:endParaRPr lang="en-US" dirty="0"/>
          </a:p>
        </p:txBody>
      </p:sp>
      <p:sp>
        <p:nvSpPr>
          <p:cNvPr id="3" name="Subtitle 2"/>
          <p:cNvSpPr>
            <a:spLocks noGrp="1"/>
          </p:cNvSpPr>
          <p:nvPr>
            <p:ph type="subTitle" idx="1"/>
          </p:nvPr>
        </p:nvSpPr>
        <p:spPr/>
        <p:txBody>
          <a:bodyPr/>
          <a:lstStyle/>
          <a:p>
            <a:r>
              <a:rPr lang="en-US" dirty="0" smtClean="0"/>
              <a:t>Geri Wickham</a:t>
            </a:r>
          </a:p>
          <a:p>
            <a:r>
              <a:rPr lang="en-US" dirty="0" err="1" smtClean="0"/>
              <a:t>Geog</a:t>
            </a:r>
            <a:r>
              <a:rPr lang="en-US" dirty="0" smtClean="0"/>
              <a:t> 375 – Spring 2016</a:t>
            </a:r>
            <a:endParaRPr lang="en-US" dirty="0"/>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Overview</a:t>
            </a:r>
            <a:endParaRPr lang="en-US" dirty="0"/>
          </a:p>
        </p:txBody>
      </p:sp>
      <p:sp>
        <p:nvSpPr>
          <p:cNvPr id="14" name="Content Placeholder 13"/>
          <p:cNvSpPr>
            <a:spLocks noGrp="1"/>
          </p:cNvSpPr>
          <p:nvPr>
            <p:ph idx="1"/>
          </p:nvPr>
        </p:nvSpPr>
        <p:spPr/>
        <p:txBody>
          <a:bodyPr/>
          <a:lstStyle/>
          <a:p>
            <a:pPr marL="0" indent="0">
              <a:buNone/>
            </a:pPr>
            <a:r>
              <a:rPr lang="en-US" dirty="0" smtClean="0"/>
              <a:t>Student </a:t>
            </a:r>
            <a:r>
              <a:rPr lang="en-US" dirty="0"/>
              <a:t>yield data is used in many areas of my job such as calculating development impact fees, determining the timeline for construction of new schools, determining whether attendance boundaries need to be adjusted, etc.  </a:t>
            </a:r>
            <a:endParaRPr lang="en-US" dirty="0" smtClean="0"/>
          </a:p>
          <a:p>
            <a:pPr marL="0" indent="0">
              <a:buNone/>
            </a:pPr>
            <a:r>
              <a:rPr lang="en-US" dirty="0" smtClean="0"/>
              <a:t>Calculating </a:t>
            </a:r>
            <a:r>
              <a:rPr lang="en-US" dirty="0"/>
              <a:t>student yield data includes gathering student counts by grade level and parcel counts by dwelling unit </a:t>
            </a:r>
            <a:r>
              <a:rPr lang="en-US" dirty="0" smtClean="0"/>
              <a:t>type, and taking this information and separating it out by school attendance area.</a:t>
            </a:r>
          </a:p>
          <a:p>
            <a:pPr marL="0" indent="0">
              <a:buNone/>
            </a:pPr>
            <a:r>
              <a:rPr lang="en-US" dirty="0" smtClean="0"/>
              <a:t>I created a script to automate the collection of this data and create a “dot map” of students by elementary attendance boundary for visual reinforcement.</a:t>
            </a:r>
            <a:endParaRPr lang="en-US" dirty="0"/>
          </a:p>
          <a:p>
            <a:endParaRPr lang="en-US" dirty="0"/>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Layers and Map Documents Used</a:t>
            </a:r>
            <a:endParaRPr lang="en-US" dirty="0"/>
          </a:p>
        </p:txBody>
      </p:sp>
      <p:graphicFrame>
        <p:nvGraphicFramePr>
          <p:cNvPr id="8" name="Content Placeholder 7" descr="Trapezoid List" title="SmartArt"/>
          <p:cNvGraphicFramePr>
            <a:graphicFrameLocks noGrp="1"/>
          </p:cNvGraphicFramePr>
          <p:nvPr>
            <p:ph idx="1"/>
            <p:extLst>
              <p:ext uri="{D42A27DB-BD31-4B8C-83A1-F6EECF244321}">
                <p14:modId xmlns:p14="http://schemas.microsoft.com/office/powerpoint/2010/main" val="517208110"/>
              </p:ext>
            </p:extLst>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969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 Coding </a:t>
            </a:r>
            <a:endParaRPr lang="en-US" dirty="0"/>
          </a:p>
        </p:txBody>
      </p:sp>
      <p:pic>
        <p:nvPicPr>
          <p:cNvPr id="7" name="Content Placeholder 6"/>
          <p:cNvPicPr>
            <a:picLocks noGrp="1"/>
          </p:cNvPicPr>
          <p:nvPr>
            <p:ph sz="half" idx="2"/>
          </p:nvPr>
        </p:nvPicPr>
        <p:blipFill rotWithShape="1">
          <a:blip r:embed="rId2"/>
          <a:srcRect l="13438" t="3675" r="41769" b="10159"/>
          <a:stretch/>
        </p:blipFill>
        <p:spPr bwMode="auto">
          <a:xfrm>
            <a:off x="4332711" y="2128158"/>
            <a:ext cx="7292021" cy="4653642"/>
          </a:xfrm>
          <a:prstGeom prst="rect">
            <a:avLst/>
          </a:prstGeom>
          <a:ln>
            <a:noFill/>
          </a:ln>
          <a:extLst>
            <a:ext uri="{53640926-AAD7-44D8-BBD7-CCE9431645EC}">
              <a14:shadowObscured xmlns:a14="http://schemas.microsoft.com/office/drawing/2010/main"/>
            </a:ext>
          </a:extLst>
        </p:spPr>
      </p:pic>
      <p:sp>
        <p:nvSpPr>
          <p:cNvPr id="8" name="TextBox 7"/>
          <p:cNvSpPr txBox="1"/>
          <p:nvPr/>
        </p:nvSpPr>
        <p:spPr>
          <a:xfrm>
            <a:off x="468075" y="2128158"/>
            <a:ext cx="3864636" cy="1107996"/>
          </a:xfrm>
          <a:prstGeom prst="rect">
            <a:avLst/>
          </a:prstGeom>
          <a:noFill/>
        </p:spPr>
        <p:txBody>
          <a:bodyPr wrap="square" rtlCol="0">
            <a:spAutoFit/>
          </a:bodyPr>
          <a:lstStyle/>
          <a:p>
            <a:r>
              <a:rPr lang="en-US" sz="2400" dirty="0" smtClean="0"/>
              <a:t>This is my pseudo coding for the project.</a:t>
            </a:r>
          </a:p>
          <a:p>
            <a:endParaRPr lang="en-US" dirty="0" smtClean="0"/>
          </a:p>
        </p:txBody>
      </p:sp>
    </p:spTree>
    <p:extLst>
      <p:ext uri="{BB962C8B-B14F-4D97-AF65-F5344CB8AC3E}">
        <p14:creationId xmlns:p14="http://schemas.microsoft.com/office/powerpoint/2010/main" val="88830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Template</a:t>
            </a:r>
            <a:endParaRPr lang="en-US" dirty="0"/>
          </a:p>
        </p:txBody>
      </p:sp>
      <p:sp>
        <p:nvSpPr>
          <p:cNvPr id="8" name="TextBox 7"/>
          <p:cNvSpPr txBox="1"/>
          <p:nvPr/>
        </p:nvSpPr>
        <p:spPr>
          <a:xfrm>
            <a:off x="325200" y="2128158"/>
            <a:ext cx="3864636" cy="1477328"/>
          </a:xfrm>
          <a:prstGeom prst="rect">
            <a:avLst/>
          </a:prstGeom>
          <a:noFill/>
        </p:spPr>
        <p:txBody>
          <a:bodyPr wrap="square" rtlCol="0">
            <a:spAutoFit/>
          </a:bodyPr>
          <a:lstStyle/>
          <a:p>
            <a:r>
              <a:rPr lang="en-US" sz="2400" dirty="0" smtClean="0"/>
              <a:t>Using the map template from our last exercise, I edited </a:t>
            </a:r>
            <a:r>
              <a:rPr lang="en-US" sz="2400" dirty="0" smtClean="0"/>
              <a:t>it </a:t>
            </a:r>
            <a:r>
              <a:rPr lang="en-US" sz="2400" dirty="0" smtClean="0"/>
              <a:t>to fit my needs for the dot map.</a:t>
            </a:r>
            <a:endParaRPr lang="en-US" sz="2400" dirty="0" smtClean="0"/>
          </a:p>
          <a:p>
            <a:endParaRPr lang="en-US" dirty="0" smtClean="0"/>
          </a:p>
        </p:txBody>
      </p:sp>
      <p:pic>
        <p:nvPicPr>
          <p:cNvPr id="5" name="Picture 4"/>
          <p:cNvPicPr/>
          <p:nvPr/>
        </p:nvPicPr>
        <p:blipFill>
          <a:blip r:embed="rId2"/>
          <a:stretch>
            <a:fillRect/>
          </a:stretch>
        </p:blipFill>
        <p:spPr>
          <a:xfrm>
            <a:off x="4332711" y="2128158"/>
            <a:ext cx="7594246" cy="4590694"/>
          </a:xfrm>
          <a:prstGeom prst="rect">
            <a:avLst/>
          </a:prstGeom>
        </p:spPr>
      </p:pic>
    </p:spTree>
    <p:extLst>
      <p:ext uri="{BB962C8B-B14F-4D97-AF65-F5344CB8AC3E}">
        <p14:creationId xmlns:p14="http://schemas.microsoft.com/office/powerpoint/2010/main" val="388407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 Through the Table of Contents</a:t>
            </a:r>
            <a:endParaRPr lang="en-US" dirty="0"/>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r="15257" b="1994"/>
          <a:stretch/>
        </p:blipFill>
        <p:spPr bwMode="auto">
          <a:xfrm>
            <a:off x="4717277" y="2095500"/>
            <a:ext cx="7249436" cy="4610100"/>
          </a:xfrm>
          <a:prstGeom prst="rect">
            <a:avLst/>
          </a:prstGeom>
          <a:ln>
            <a:noFill/>
          </a:ln>
          <a:extLst>
            <a:ext uri="{53640926-AAD7-44D8-BBD7-CCE9431645EC}">
              <a14:shadowObscured xmlns:a14="http://schemas.microsoft.com/office/drawing/2010/main"/>
            </a:ext>
          </a:extLst>
        </p:spPr>
      </p:pic>
      <p:cxnSp>
        <p:nvCxnSpPr>
          <p:cNvPr id="9" name="Straight Arrow Connector 8"/>
          <p:cNvCxnSpPr/>
          <p:nvPr/>
        </p:nvCxnSpPr>
        <p:spPr>
          <a:xfrm>
            <a:off x="7642700" y="3505380"/>
            <a:ext cx="284672" cy="13802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2309" y="2372264"/>
            <a:ext cx="4048665" cy="2677656"/>
          </a:xfrm>
          <a:prstGeom prst="rect">
            <a:avLst/>
          </a:prstGeom>
          <a:noFill/>
        </p:spPr>
        <p:txBody>
          <a:bodyPr wrap="square" rtlCol="0">
            <a:spAutoFit/>
          </a:bodyPr>
          <a:lstStyle/>
          <a:p>
            <a:r>
              <a:rPr lang="en-US" sz="2400" dirty="0" smtClean="0"/>
              <a:t>The coding loops through the layer files and gets a list of the layers in the Table of Contents.</a:t>
            </a:r>
          </a:p>
          <a:p>
            <a:endParaRPr lang="en-US" sz="2400" dirty="0"/>
          </a:p>
          <a:p>
            <a:r>
              <a:rPr lang="en-US" sz="2400" dirty="0" smtClean="0"/>
              <a:t>Print statements were added for informational and error checking purposes.</a:t>
            </a:r>
            <a:endParaRPr lang="en-US" sz="2400" dirty="0"/>
          </a:p>
        </p:txBody>
      </p:sp>
      <p:sp>
        <p:nvSpPr>
          <p:cNvPr id="12" name="Rounded Rectangle 11"/>
          <p:cNvSpPr/>
          <p:nvPr/>
        </p:nvSpPr>
        <p:spPr>
          <a:xfrm>
            <a:off x="4618891" y="2372264"/>
            <a:ext cx="3015931" cy="135201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941125" y="3324764"/>
            <a:ext cx="1831526" cy="107578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6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r="13205" b="1538"/>
          <a:stretch/>
        </p:blipFill>
        <p:spPr bwMode="auto">
          <a:xfrm>
            <a:off x="4321834" y="2035834"/>
            <a:ext cx="7703388" cy="4755399"/>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dirty="0" smtClean="0"/>
              <a:t>Select the Elementary Boundary from the Boundary Table</a:t>
            </a:r>
            <a:endParaRPr lang="en-US" dirty="0"/>
          </a:p>
        </p:txBody>
      </p:sp>
      <p:sp>
        <p:nvSpPr>
          <p:cNvPr id="11" name="TextBox 10"/>
          <p:cNvSpPr txBox="1"/>
          <p:nvPr/>
        </p:nvSpPr>
        <p:spPr>
          <a:xfrm>
            <a:off x="362309" y="2372264"/>
            <a:ext cx="4048665" cy="2677656"/>
          </a:xfrm>
          <a:prstGeom prst="rect">
            <a:avLst/>
          </a:prstGeom>
          <a:noFill/>
        </p:spPr>
        <p:txBody>
          <a:bodyPr wrap="square" rtlCol="0">
            <a:spAutoFit/>
          </a:bodyPr>
          <a:lstStyle/>
          <a:p>
            <a:r>
              <a:rPr lang="en-US" sz="2400" dirty="0" smtClean="0"/>
              <a:t>Next, the coding selects the next boundary within the boundary table.</a:t>
            </a:r>
          </a:p>
          <a:p>
            <a:endParaRPr lang="en-US" sz="2400" dirty="0"/>
          </a:p>
          <a:p>
            <a:r>
              <a:rPr lang="en-US" sz="2400" dirty="0" smtClean="0"/>
              <a:t>Print statements were added to each task for informational and error checking purposes.</a:t>
            </a:r>
            <a:endParaRPr lang="en-US" sz="2400" dirty="0"/>
          </a:p>
        </p:txBody>
      </p:sp>
      <p:sp>
        <p:nvSpPr>
          <p:cNvPr id="3" name="Rounded Rectangle 2"/>
          <p:cNvSpPr/>
          <p:nvPr/>
        </p:nvSpPr>
        <p:spPr>
          <a:xfrm>
            <a:off x="4618891" y="2372264"/>
            <a:ext cx="3223847" cy="250453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7854462" y="2772508"/>
            <a:ext cx="196193" cy="28135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8050655" y="2704271"/>
            <a:ext cx="1682263" cy="136474"/>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187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7436" t="-114" r="36410" b="-912"/>
          <a:stretch/>
        </p:blipFill>
        <p:spPr bwMode="auto">
          <a:xfrm>
            <a:off x="4481195" y="1957306"/>
            <a:ext cx="4348480" cy="4628833"/>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dirty="0" smtClean="0"/>
              <a:t>Select and Count Students Within the Selected Boundary</a:t>
            </a:r>
            <a:endParaRPr lang="en-US" dirty="0"/>
          </a:p>
        </p:txBody>
      </p:sp>
      <p:pic>
        <p:nvPicPr>
          <p:cNvPr id="6" name="Picture 5"/>
          <p:cNvPicPr/>
          <p:nvPr/>
        </p:nvPicPr>
        <p:blipFill rotWithShape="1">
          <a:blip r:embed="rId3"/>
          <a:srcRect l="-1" r="63299" b="26063"/>
          <a:stretch/>
        </p:blipFill>
        <p:spPr bwMode="auto">
          <a:xfrm>
            <a:off x="8325771" y="2218849"/>
            <a:ext cx="3751929" cy="3743802"/>
          </a:xfrm>
          <a:prstGeom prst="rect">
            <a:avLst/>
          </a:prstGeom>
          <a:ln>
            <a:noFill/>
          </a:ln>
          <a:extLst>
            <a:ext uri="{53640926-AAD7-44D8-BBD7-CCE9431645EC}">
              <a14:shadowObscured xmlns:a14="http://schemas.microsoft.com/office/drawing/2010/main"/>
            </a:ext>
          </a:extLst>
        </p:spPr>
      </p:pic>
      <p:sp>
        <p:nvSpPr>
          <p:cNvPr id="7" name="Text Placeholder 6"/>
          <p:cNvSpPr>
            <a:spLocks noGrp="1"/>
          </p:cNvSpPr>
          <p:nvPr>
            <p:ph type="body" sz="half" idx="2"/>
          </p:nvPr>
        </p:nvSpPr>
        <p:spPr>
          <a:xfrm>
            <a:off x="4671346" y="2478089"/>
            <a:ext cx="3654425" cy="206851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0" name="Rounded Rectangle 9"/>
          <p:cNvSpPr/>
          <p:nvPr/>
        </p:nvSpPr>
        <p:spPr>
          <a:xfrm>
            <a:off x="8829675" y="2543175"/>
            <a:ext cx="3057525" cy="2990850"/>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8325771" y="3276600"/>
            <a:ext cx="503904" cy="3238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42030" y="2218849"/>
            <a:ext cx="4048665" cy="3416320"/>
          </a:xfrm>
          <a:prstGeom prst="rect">
            <a:avLst/>
          </a:prstGeom>
          <a:noFill/>
        </p:spPr>
        <p:txBody>
          <a:bodyPr wrap="square" rtlCol="0">
            <a:spAutoFit/>
          </a:bodyPr>
          <a:lstStyle/>
          <a:p>
            <a:r>
              <a:rPr lang="en-US" sz="2400" dirty="0" smtClean="0"/>
              <a:t>This portion of code selects the students that intersect with the selected boundary, creating a new selection.  The selected students are then counted by grade level and exported to a table for use in calculations outside of ArcGIS.</a:t>
            </a:r>
          </a:p>
          <a:p>
            <a:endParaRPr lang="en-US" sz="2400" dirty="0"/>
          </a:p>
        </p:txBody>
      </p:sp>
    </p:spTree>
    <p:extLst>
      <p:ext uri="{BB962C8B-B14F-4D97-AF65-F5344CB8AC3E}">
        <p14:creationId xmlns:p14="http://schemas.microsoft.com/office/powerpoint/2010/main" val="145743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rotWithShape="1">
          <a:blip r:embed="rId2"/>
          <a:srcRect r="64231" b="35726"/>
          <a:stretch/>
        </p:blipFill>
        <p:spPr bwMode="auto">
          <a:xfrm>
            <a:off x="8641017" y="2218849"/>
            <a:ext cx="3341576" cy="3604260"/>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dirty="0" smtClean="0"/>
              <a:t>Select and Count Parcels Within the Selected Boundary</a:t>
            </a:r>
            <a:endParaRPr lang="en-US" dirty="0"/>
          </a:p>
        </p:txBody>
      </p:sp>
      <p:sp>
        <p:nvSpPr>
          <p:cNvPr id="10" name="Rounded Rectangle 9"/>
          <p:cNvSpPr/>
          <p:nvPr/>
        </p:nvSpPr>
        <p:spPr>
          <a:xfrm>
            <a:off x="8829675" y="2543175"/>
            <a:ext cx="3057525" cy="2990850"/>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14367" y="1964353"/>
            <a:ext cx="4048665" cy="3785652"/>
          </a:xfrm>
          <a:prstGeom prst="rect">
            <a:avLst/>
          </a:prstGeom>
          <a:noFill/>
        </p:spPr>
        <p:txBody>
          <a:bodyPr wrap="square" rtlCol="0">
            <a:spAutoFit/>
          </a:bodyPr>
          <a:lstStyle/>
          <a:p>
            <a:r>
              <a:rPr lang="en-US" sz="2400" dirty="0" smtClean="0"/>
              <a:t>This portion of code selects the parcels that intersect with the selected boundary, creating a new selection.  A subset of residential only parcels is created from the selected parcels.  The parcel data is then summarized and exported into a table.</a:t>
            </a:r>
          </a:p>
          <a:p>
            <a:endParaRPr lang="en-US" sz="2400" dirty="0"/>
          </a:p>
        </p:txBody>
      </p:sp>
      <p:pic>
        <p:nvPicPr>
          <p:cNvPr id="11" name="Picture 10"/>
          <p:cNvPicPr/>
          <p:nvPr/>
        </p:nvPicPr>
        <p:blipFill rotWithShape="1">
          <a:blip r:embed="rId3"/>
          <a:srcRect l="8013" r="36090" b="1880"/>
          <a:stretch/>
        </p:blipFill>
        <p:spPr bwMode="auto">
          <a:xfrm>
            <a:off x="4144851" y="1938021"/>
            <a:ext cx="4142391" cy="4754343"/>
          </a:xfrm>
          <a:prstGeom prst="rect">
            <a:avLst/>
          </a:prstGeom>
          <a:ln>
            <a:noFill/>
          </a:ln>
          <a:extLst>
            <a:ext uri="{53640926-AAD7-44D8-BBD7-CCE9431645EC}">
              <a14:shadowObscured xmlns:a14="http://schemas.microsoft.com/office/drawing/2010/main"/>
            </a:ext>
          </a:extLst>
        </p:spPr>
      </p:pic>
      <p:sp>
        <p:nvSpPr>
          <p:cNvPr id="13" name="Text Placeholder 6"/>
          <p:cNvSpPr>
            <a:spLocks noGrp="1"/>
          </p:cNvSpPr>
          <p:nvPr>
            <p:ph type="body" sz="half" idx="2"/>
          </p:nvPr>
        </p:nvSpPr>
        <p:spPr>
          <a:xfrm>
            <a:off x="4439920" y="2458720"/>
            <a:ext cx="3695351" cy="270763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cxnSp>
        <p:nvCxnSpPr>
          <p:cNvPr id="12" name="Straight Arrow Connector 11"/>
          <p:cNvCxnSpPr/>
          <p:nvPr/>
        </p:nvCxnSpPr>
        <p:spPr>
          <a:xfrm>
            <a:off x="8135271" y="3403600"/>
            <a:ext cx="694404" cy="1968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96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3"/>
          <a:srcRect l="7564" r="35258" b="172"/>
          <a:stretch/>
        </p:blipFill>
        <p:spPr bwMode="auto">
          <a:xfrm>
            <a:off x="214367" y="2795350"/>
            <a:ext cx="5024935" cy="3965482"/>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dirty="0" smtClean="0"/>
              <a:t>Create the School Boundary Dot Map</a:t>
            </a:r>
            <a:endParaRPr lang="en-US" dirty="0"/>
          </a:p>
        </p:txBody>
      </p:sp>
      <p:sp>
        <p:nvSpPr>
          <p:cNvPr id="15" name="TextBox 14"/>
          <p:cNvSpPr txBox="1"/>
          <p:nvPr/>
        </p:nvSpPr>
        <p:spPr>
          <a:xfrm>
            <a:off x="214367" y="1964353"/>
            <a:ext cx="11774433" cy="830997"/>
          </a:xfrm>
          <a:prstGeom prst="rect">
            <a:avLst/>
          </a:prstGeom>
          <a:noFill/>
        </p:spPr>
        <p:txBody>
          <a:bodyPr wrap="square" rtlCol="0">
            <a:spAutoFit/>
          </a:bodyPr>
          <a:lstStyle/>
          <a:p>
            <a:r>
              <a:rPr lang="en-US" sz="2400" dirty="0" smtClean="0"/>
              <a:t>This portion of code creates a student dot map of the selected boundary.  The map is then exported into a pdf document.</a:t>
            </a:r>
          </a:p>
        </p:txBody>
      </p:sp>
      <p:sp>
        <p:nvSpPr>
          <p:cNvPr id="13" name="Text Placeholder 6"/>
          <p:cNvSpPr>
            <a:spLocks noGrp="1"/>
          </p:cNvSpPr>
          <p:nvPr>
            <p:ph type="body" sz="half" idx="2"/>
          </p:nvPr>
        </p:nvSpPr>
        <p:spPr>
          <a:xfrm>
            <a:off x="392853" y="3242732"/>
            <a:ext cx="4297680" cy="274320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357318593"/>
              </p:ext>
            </p:extLst>
          </p:nvPr>
        </p:nvGraphicFramePr>
        <p:xfrm>
          <a:off x="6019799" y="2513751"/>
          <a:ext cx="5496052" cy="4247081"/>
        </p:xfrm>
        <a:graphic>
          <a:graphicData uri="http://schemas.openxmlformats.org/presentationml/2006/ole">
            <mc:AlternateContent xmlns:mc="http://schemas.openxmlformats.org/markup-compatibility/2006">
              <mc:Choice xmlns:v="urn:schemas-microsoft-com:vml" Requires="v">
                <p:oleObj spid="_x0000_s1030" name="Acrobat Document" r:id="rId4" imgW="6034934" imgH="4663299" progId="AcroExch.Document.DC">
                  <p:embed/>
                </p:oleObj>
              </mc:Choice>
              <mc:Fallback>
                <p:oleObj name="Acrobat Document" r:id="rId4" imgW="6034934" imgH="4663299" progId="AcroExch.Document.DC">
                  <p:embed/>
                  <p:pic>
                    <p:nvPicPr>
                      <p:cNvPr id="0" name=""/>
                      <p:cNvPicPr/>
                      <p:nvPr/>
                    </p:nvPicPr>
                    <p:blipFill>
                      <a:blip r:embed="rId5"/>
                      <a:stretch>
                        <a:fillRect/>
                      </a:stretch>
                    </p:blipFill>
                    <p:spPr>
                      <a:xfrm>
                        <a:off x="6019799" y="2513751"/>
                        <a:ext cx="5496052" cy="4247081"/>
                      </a:xfrm>
                      <a:prstGeom prst="rect">
                        <a:avLst/>
                      </a:prstGeom>
                    </p:spPr>
                  </p:pic>
                </p:oleObj>
              </mc:Fallback>
            </mc:AlternateContent>
          </a:graphicData>
        </a:graphic>
      </p:graphicFrame>
      <p:cxnSp>
        <p:nvCxnSpPr>
          <p:cNvPr id="5" name="Straight Arrow Connector 4"/>
          <p:cNvCxnSpPr>
            <a:stCxn id="13" idx="3"/>
          </p:cNvCxnSpPr>
          <p:nvPr/>
        </p:nvCxnSpPr>
        <p:spPr>
          <a:xfrm flipV="1">
            <a:off x="4690533" y="4343400"/>
            <a:ext cx="1456267" cy="27093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6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the School Boundary Dot Map</a:t>
            </a:r>
            <a:endParaRPr lang="en-US" dirty="0"/>
          </a:p>
        </p:txBody>
      </p:sp>
      <p:sp>
        <p:nvSpPr>
          <p:cNvPr id="15" name="TextBox 14"/>
          <p:cNvSpPr txBox="1"/>
          <p:nvPr/>
        </p:nvSpPr>
        <p:spPr>
          <a:xfrm>
            <a:off x="214366" y="1964353"/>
            <a:ext cx="10694425" cy="461665"/>
          </a:xfrm>
          <a:prstGeom prst="rect">
            <a:avLst/>
          </a:prstGeom>
          <a:noFill/>
        </p:spPr>
        <p:txBody>
          <a:bodyPr wrap="square" rtlCol="0">
            <a:spAutoFit/>
          </a:bodyPr>
          <a:lstStyle/>
          <a:p>
            <a:r>
              <a:rPr lang="en-US" sz="2400" dirty="0" smtClean="0"/>
              <a:t>The following are the table files and pdf files created from the coding.</a:t>
            </a:r>
          </a:p>
        </p:txBody>
      </p:sp>
      <p:pic>
        <p:nvPicPr>
          <p:cNvPr id="6" name="Picture 5"/>
          <p:cNvPicPr/>
          <p:nvPr/>
        </p:nvPicPr>
        <p:blipFill rotWithShape="1">
          <a:blip r:embed="rId2"/>
          <a:srcRect r="42436"/>
          <a:stretch/>
        </p:blipFill>
        <p:spPr bwMode="auto">
          <a:xfrm>
            <a:off x="499533" y="2650067"/>
            <a:ext cx="5046133" cy="408940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3"/>
          <a:srcRect t="1" r="41538" b="44729"/>
          <a:stretch/>
        </p:blipFill>
        <p:spPr bwMode="auto">
          <a:xfrm>
            <a:off x="6142440" y="2815695"/>
            <a:ext cx="4766351" cy="34665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512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idx="1"/>
          </p:nvPr>
        </p:nvSpPr>
        <p:spPr/>
        <p:txBody>
          <a:bodyPr/>
          <a:lstStyle/>
          <a:p>
            <a:r>
              <a:rPr lang="en-US" dirty="0" smtClean="0"/>
              <a:t>Geri Wickham</a:t>
            </a:r>
          </a:p>
          <a:p>
            <a:r>
              <a:rPr lang="en-US" dirty="0" smtClean="0"/>
              <a:t>May 2016</a:t>
            </a:r>
            <a:endParaRPr lang="en-US" dirty="0"/>
          </a:p>
        </p:txBody>
      </p:sp>
    </p:spTree>
    <p:extLst>
      <p:ext uri="{BB962C8B-B14F-4D97-AF65-F5344CB8AC3E}">
        <p14:creationId xmlns:p14="http://schemas.microsoft.com/office/powerpoint/2010/main" val="324079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ducation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ucation_16x9.potx" id="{AA5F22BC-61EA-4F01-AB22-75117871E196}" vid="{BD0EB374-1DDC-4F15-88A9-D386288C58A6}"/>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46F0C7C-95CD-4157-B59F-1693F8160B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Educational subjects presentation, chalkboard illustrations design (widescreen)</Template>
  <TotalTime>0</TotalTime>
  <Words>413</Words>
  <Application>Microsoft Office PowerPoint</Application>
  <PresentationFormat>Widescreen</PresentationFormat>
  <Paragraphs>44</Paragraphs>
  <Slides>12</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6" baseType="lpstr">
      <vt:lpstr>Calibri</vt:lpstr>
      <vt:lpstr>Wingdings</vt:lpstr>
      <vt:lpstr>Education 16x9</vt:lpstr>
      <vt:lpstr>Adobe Acrobat Document</vt:lpstr>
      <vt:lpstr>Automating Student Yield Data Extraction</vt:lpstr>
      <vt:lpstr>Overview</vt:lpstr>
      <vt:lpstr>Data Layers and Map Documents Used</vt:lpstr>
      <vt:lpstr>Pseudo Coding </vt:lpstr>
      <vt:lpstr>Map Template</vt:lpstr>
      <vt:lpstr>Loop Through the Table of Contents</vt:lpstr>
      <vt:lpstr>Select the Elementary Boundary from the Boundary Table</vt:lpstr>
      <vt:lpstr>Select and Count Students Within the Selected Boundary</vt:lpstr>
      <vt:lpstr>Select and Count Parcels Within the Selected Boundary</vt:lpstr>
      <vt:lpstr>Create the School Boundary Dot Map</vt:lpstr>
      <vt:lpstr>Create the School Boundary Dot Map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2016-05-08T00:34:03Z</dcterms:created>
  <dcterms:modified xsi:type="dcterms:W3CDTF">2016-05-15T02:11:24Z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TC034629029991</vt:lpwstr>
  </property>
</Properties>
</file>