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212B42C-B1AB-4311-8D21-A624ED4B9DC0}">
          <p14:sldIdLst>
            <p14:sldId id="256"/>
          </p14:sldIdLst>
        </p14:section>
        <p14:section name="Untitled Section" id="{791341FF-689E-461E-81D4-DA2C7E4BD3BF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6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.pn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6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16DC8-ADDF-4B79-9084-DB6FE4620C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Bald Eagle Territories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55F54F-C3F6-4FFD-8321-82EE5488A9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Tour of the New App</a:t>
            </a:r>
          </a:p>
          <a:p>
            <a:r>
              <a:rPr lang="en-US" dirty="0"/>
              <a:t>By Kevin </a:t>
            </a:r>
            <a:r>
              <a:rPr lang="en-US" dirty="0" err="1"/>
              <a:t>pinaglia</a:t>
            </a:r>
            <a:endParaRPr lang="en-US" dirty="0"/>
          </a:p>
          <a:p>
            <a:endParaRPr lang="en-US" dirty="0"/>
          </a:p>
        </p:txBody>
      </p:sp>
      <p:pic>
        <p:nvPicPr>
          <p:cNvPr id="4" name="BET_Slide_One">
            <a:hlinkClick r:id="" action="ppaction://media"/>
            <a:extLst>
              <a:ext uri="{FF2B5EF4-FFF2-40B4-BE49-F238E27FC236}">
                <a16:creationId xmlns:a16="http://schemas.microsoft.com/office/drawing/2014/main" id="{19EE7F97-CC82-4B7B-B798-62029845D6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6165" y="28077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EA17E2-A9DC-4BEE-890E-E65ECAE31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560539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FF4AF6-6FDB-48B4-A3A1-E66900A18B22}"/>
              </a:ext>
            </a:extLst>
          </p:cNvPr>
          <p:cNvSpPr txBox="1"/>
          <p:nvPr/>
        </p:nvSpPr>
        <p:spPr>
          <a:xfrm>
            <a:off x="8218842" y="1997839"/>
            <a:ext cx="35500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of the full 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Widgets from left to right are: Measure, Filter, Near Me, Query, Print.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Upper right corner is a snip of the Legend and Layers selection widgets.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the bottom there is a tab to view the attribute tables for each layer.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8FEFB4-3243-4EC9-B0CB-36743AEED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367" y="0"/>
            <a:ext cx="1514475" cy="17212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DF041AD0-9313-4CF9-B8AF-FF7A8960640D}"/>
              </a:ext>
            </a:extLst>
          </p:cNvPr>
          <p:cNvSpPr/>
          <p:nvPr/>
        </p:nvSpPr>
        <p:spPr>
          <a:xfrm rot="795147">
            <a:off x="3780269" y="6540649"/>
            <a:ext cx="978408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3628D86-4F11-4F49-A185-F8B5C9F6C2DA}"/>
              </a:ext>
            </a:extLst>
          </p:cNvPr>
          <p:cNvSpPr/>
          <p:nvPr/>
        </p:nvSpPr>
        <p:spPr>
          <a:xfrm rot="18820071">
            <a:off x="6637734" y="860612"/>
            <a:ext cx="978408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A896715-9C6C-4063-89BA-AF7E28B54F77}"/>
              </a:ext>
            </a:extLst>
          </p:cNvPr>
          <p:cNvSpPr/>
          <p:nvPr/>
        </p:nvSpPr>
        <p:spPr>
          <a:xfrm rot="14658574">
            <a:off x="892884" y="1640541"/>
            <a:ext cx="978408" cy="161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ET_Slide_2">
            <a:hlinkClick r:id="" action="ppaction://media"/>
            <a:extLst>
              <a:ext uri="{FF2B5EF4-FFF2-40B4-BE49-F238E27FC236}">
                <a16:creationId xmlns:a16="http://schemas.microsoft.com/office/drawing/2014/main" id="{831B30F2-321C-45E8-BCAB-B9297A2207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92583" y="12104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3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F7362C-D6CD-40C4-873C-BDC6AC9FF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438835"/>
            <a:ext cx="7180729" cy="45553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3E4FD2-2A1F-46C5-AE1A-89F58593BFCD}"/>
              </a:ext>
            </a:extLst>
          </p:cNvPr>
          <p:cNvSpPr txBox="1"/>
          <p:nvPr/>
        </p:nvSpPr>
        <p:spPr>
          <a:xfrm>
            <a:off x="8014447" y="2423830"/>
            <a:ext cx="35822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directions tab in a pop-up is a useful tool: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Here we have directions from Grass Valley, CA to one of the many Bald Eagle Territories.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the lower left you actually have a travel time and step by step directions.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DA93817-5706-41FD-9A64-FC67CCBFCD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17280" y="11340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9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63D436-72F6-4D86-9E2F-BD007E932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541111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700B53-05E0-4134-97FB-E1385B0A66D4}"/>
              </a:ext>
            </a:extLst>
          </p:cNvPr>
          <p:cNvSpPr txBox="1"/>
          <p:nvPr/>
        </p:nvSpPr>
        <p:spPr>
          <a:xfrm>
            <a:off x="8563088" y="1443841"/>
            <a:ext cx="27862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Measure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Used to measure distance, area, and location.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From one Territory to another, including multiple territories at once.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measure an area of a Territory.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Pick a location in Latitude and Longitude using a GPS.</a:t>
            </a:r>
          </a:p>
        </p:txBody>
      </p:sp>
      <p:pic>
        <p:nvPicPr>
          <p:cNvPr id="2" name="BET_Slide_4">
            <a:hlinkClick r:id="" action="ppaction://media"/>
            <a:extLst>
              <a:ext uri="{FF2B5EF4-FFF2-40B4-BE49-F238E27FC236}">
                <a16:creationId xmlns:a16="http://schemas.microsoft.com/office/drawing/2014/main" id="{D89355E0-C438-4743-B399-15D40A2DD6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91775" y="6391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3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80D28F-4F54-4729-AA61-0EE8BDF8C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15922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0E7AB3-CA94-4F8C-A5A9-E4CF2114912F}"/>
              </a:ext>
            </a:extLst>
          </p:cNvPr>
          <p:cNvSpPr txBox="1"/>
          <p:nvPr/>
        </p:nvSpPr>
        <p:spPr>
          <a:xfrm>
            <a:off x="8111266" y="1997839"/>
            <a:ext cx="3033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Enter a year to select territories.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Enter a range of years to select within that range.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hint is given at the bottom in gray.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applied the selected territories are shown on the map.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BBAAD5ED-A7AB-43E9-AD2A-B318C35C0D42}"/>
              </a:ext>
            </a:extLst>
          </p:cNvPr>
          <p:cNvSpPr/>
          <p:nvPr/>
        </p:nvSpPr>
        <p:spPr>
          <a:xfrm rot="18524220">
            <a:off x="182880" y="3506993"/>
            <a:ext cx="978408" cy="215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ET_Slide_5">
            <a:hlinkClick r:id="" action="ppaction://media"/>
            <a:extLst>
              <a:ext uri="{FF2B5EF4-FFF2-40B4-BE49-F238E27FC236}">
                <a16:creationId xmlns:a16="http://schemas.microsoft.com/office/drawing/2014/main" id="{114BCE6C-D3E0-4C18-8742-3B4A3F44C8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06466" y="8973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9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C37A54-3168-4F9D-8011-832A3B5E4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724175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543616-FCA3-4C40-955A-5694A0BF8BA4}"/>
              </a:ext>
            </a:extLst>
          </p:cNvPr>
          <p:cNvSpPr txBox="1"/>
          <p:nvPr/>
        </p:nvSpPr>
        <p:spPr>
          <a:xfrm>
            <a:off x="8563087" y="1250203"/>
            <a:ext cx="29475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Near Me Tool is useful for finding territories along with counties.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activated, drop a pin (red) and the result will show all the territories and counties within a set range.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range can be determined by moving the slider at top, (default in 15 miles).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 from the list to highlight a territory to explore further.</a:t>
            </a:r>
          </a:p>
        </p:txBody>
      </p:sp>
      <p:pic>
        <p:nvPicPr>
          <p:cNvPr id="2" name="BET_Slide_6">
            <a:hlinkClick r:id="" action="ppaction://media"/>
            <a:extLst>
              <a:ext uri="{FF2B5EF4-FFF2-40B4-BE49-F238E27FC236}">
                <a16:creationId xmlns:a16="http://schemas.microsoft.com/office/drawing/2014/main" id="{524E08D0-741F-47F5-ABFD-DF85DE2C89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59501" y="5016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4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B012B1-79B8-40E5-9FB8-FBF870E80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7705725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B6172F-D2AC-4E2C-AB8A-5DE094BF7C3D}"/>
              </a:ext>
            </a:extLst>
          </p:cNvPr>
          <p:cNvSpPr txBox="1"/>
          <p:nvPr/>
        </p:nvSpPr>
        <p:spPr>
          <a:xfrm>
            <a:off x="8369450" y="1443842"/>
            <a:ext cx="31735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Query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Shows a list of results by query type.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Pick a query from the Tasks menu and get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a questions has been selected and asked from the list, for instance “water type”, it will zoom to the selected features and create a list for further exploration.</a:t>
            </a:r>
          </a:p>
        </p:txBody>
      </p:sp>
      <p:pic>
        <p:nvPicPr>
          <p:cNvPr id="2" name="BET_Slide_7">
            <a:hlinkClick r:id="" action="ppaction://media"/>
            <a:extLst>
              <a:ext uri="{FF2B5EF4-FFF2-40B4-BE49-F238E27FC236}">
                <a16:creationId xmlns:a16="http://schemas.microsoft.com/office/drawing/2014/main" id="{DB6AE2F6-1AEB-49BF-AF40-82613680AE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98137" y="6606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9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7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13066B-D2A6-419A-8831-542FBCE74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19975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581F02-39E3-4238-B13C-4935847D3BF7}"/>
              </a:ext>
            </a:extLst>
          </p:cNvPr>
          <p:cNvSpPr txBox="1"/>
          <p:nvPr/>
        </p:nvSpPr>
        <p:spPr>
          <a:xfrm>
            <a:off x="8337177" y="2274838"/>
            <a:ext cx="3291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Print tool can be used to print a hard copy of the map or even a digital copy in many different formats.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Layout can be selected for many different paper sizes.</a:t>
            </a:r>
          </a:p>
        </p:txBody>
      </p:sp>
      <p:pic>
        <p:nvPicPr>
          <p:cNvPr id="2" name="BET_Slide_8">
            <a:hlinkClick r:id="" action="ppaction://media"/>
            <a:extLst>
              <a:ext uri="{FF2B5EF4-FFF2-40B4-BE49-F238E27FC236}">
                <a16:creationId xmlns:a16="http://schemas.microsoft.com/office/drawing/2014/main" id="{5AB02201-98CA-4B96-946C-5D9EC74911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37177" y="13276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9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042949-FDE8-44EE-AECC-490C3F7F1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135264" cy="29583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D75278-245E-444B-B10A-A50AAEC96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58354"/>
            <a:ext cx="5135263" cy="38996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A07004-2877-4C3C-8BC6-B323FCD05A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6372" y="327968"/>
            <a:ext cx="3175097" cy="23024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4D9B67-EFC6-4B1F-BF11-2D67C4F08059}"/>
              </a:ext>
            </a:extLst>
          </p:cNvPr>
          <p:cNvSpPr txBox="1"/>
          <p:nvPr/>
        </p:nvSpPr>
        <p:spPr>
          <a:xfrm>
            <a:off x="5497157" y="3200017"/>
            <a:ext cx="62609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Within the pop-up there is a survey that can be taken to gather data about the particular territory visited.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questions are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picture can be added, which would help in describing the area and can be added to the pop-up when updates to the app are completed.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added “Camping Nearby” so this too can be added to the pop-up information if a visitor wants to stay for a couple of days.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the end, in the smallest slide, there is a “Thank You” for taking the survey.</a:t>
            </a:r>
          </a:p>
        </p:txBody>
      </p:sp>
      <p:pic>
        <p:nvPicPr>
          <p:cNvPr id="2" name="BET_Slide_9">
            <a:hlinkClick r:id="" action="ppaction://media"/>
            <a:extLst>
              <a:ext uri="{FF2B5EF4-FFF2-40B4-BE49-F238E27FC236}">
                <a16:creationId xmlns:a16="http://schemas.microsoft.com/office/drawing/2014/main" id="{14AFF1C4-7C80-4BF5-A017-4FD9298C48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62739" y="2292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6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9FDD13-79E6-4330-B45F-C9B99E028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7691718" cy="34823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2EF5B8-025D-4D56-9FB9-7A15CAA6715A}"/>
              </a:ext>
            </a:extLst>
          </p:cNvPr>
          <p:cNvSpPr txBox="1"/>
          <p:nvPr/>
        </p:nvSpPr>
        <p:spPr>
          <a:xfrm>
            <a:off x="8455510" y="1904104"/>
            <a:ext cx="32057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Attribute Table Tab located at the bottom of the map window.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area consists of the data that makes up the layers used for the app.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Bald Eagle Territories- all the data associated with this layer.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California County Poly- county name and area, perimeter and FID number to name a few.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43634C-CFE1-4834-8661-F34DEA4D4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36084"/>
            <a:ext cx="7691719" cy="32219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BET_Slide_10">
            <a:hlinkClick r:id="" action="ppaction://media"/>
            <a:extLst>
              <a:ext uri="{FF2B5EF4-FFF2-40B4-BE49-F238E27FC236}">
                <a16:creationId xmlns:a16="http://schemas.microsoft.com/office/drawing/2014/main" id="{39A55CA2-9679-4893-ACC6-B2960EFF6A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2682" y="9557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6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0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105</TotalTime>
  <Words>505</Words>
  <Application>Microsoft Office PowerPoint</Application>
  <PresentationFormat>Widescreen</PresentationFormat>
  <Paragraphs>38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Bald Eagle Territories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Bald Eagle Territories</dc:title>
  <dc:creator>Kevin Pinaglia</dc:creator>
  <cp:lastModifiedBy>Kevin Pinaglia</cp:lastModifiedBy>
  <cp:revision>40</cp:revision>
  <dcterms:created xsi:type="dcterms:W3CDTF">2017-10-31T16:51:30Z</dcterms:created>
  <dcterms:modified xsi:type="dcterms:W3CDTF">2017-11-20T20:32:30Z</dcterms:modified>
</cp:coreProperties>
</file>