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6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6C65F-0D2D-4E64-81B7-483B50175A7C}" type="datetimeFigureOut">
              <a:rPr lang="en-US" smtClean="0"/>
              <a:t>5/14/2017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4E3C-8C6A-4A9F-B5A3-DDC63D88F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050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6C65F-0D2D-4E64-81B7-483B50175A7C}" type="datetimeFigureOut">
              <a:rPr lang="en-US" smtClean="0"/>
              <a:t>5/14/2017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4E3C-8C6A-4A9F-B5A3-DDC63D88F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600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6C65F-0D2D-4E64-81B7-483B50175A7C}" type="datetimeFigureOut">
              <a:rPr lang="en-US" smtClean="0"/>
              <a:t>5/14/2017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4E3C-8C6A-4A9F-B5A3-DDC63D88F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322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6C65F-0D2D-4E64-81B7-483B50175A7C}" type="datetimeFigureOut">
              <a:rPr lang="en-US" smtClean="0"/>
              <a:t>5/14/2017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4E3C-8C6A-4A9F-B5A3-DDC63D88F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371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6C65F-0D2D-4E64-81B7-483B50175A7C}" type="datetimeFigureOut">
              <a:rPr lang="en-US" smtClean="0"/>
              <a:t>5/14/2017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4E3C-8C6A-4A9F-B5A3-DDC63D88F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105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6C65F-0D2D-4E64-81B7-483B50175A7C}" type="datetimeFigureOut">
              <a:rPr lang="en-US" smtClean="0"/>
              <a:t>5/14/2017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4E3C-8C6A-4A9F-B5A3-DDC63D88F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627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6C65F-0D2D-4E64-81B7-483B50175A7C}" type="datetimeFigureOut">
              <a:rPr lang="en-US" smtClean="0"/>
              <a:t>5/14/2017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4E3C-8C6A-4A9F-B5A3-DDC63D88F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18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6C65F-0D2D-4E64-81B7-483B50175A7C}" type="datetimeFigureOut">
              <a:rPr lang="en-US" smtClean="0"/>
              <a:t>5/14/2017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4E3C-8C6A-4A9F-B5A3-DDC63D88F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963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6C65F-0D2D-4E64-81B7-483B50175A7C}" type="datetimeFigureOut">
              <a:rPr lang="en-US" smtClean="0"/>
              <a:t>5/14/2017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4E3C-8C6A-4A9F-B5A3-DDC63D88F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650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6C65F-0D2D-4E64-81B7-483B50175A7C}" type="datetimeFigureOut">
              <a:rPr lang="en-US" smtClean="0"/>
              <a:t>5/14/2017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4E3C-8C6A-4A9F-B5A3-DDC63D88F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469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6C65F-0D2D-4E64-81B7-483B50175A7C}" type="datetimeFigureOut">
              <a:rPr lang="en-US" smtClean="0"/>
              <a:t>5/14/2017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4E3C-8C6A-4A9F-B5A3-DDC63D88F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026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6C65F-0D2D-4E64-81B7-483B50175A7C}" type="datetimeFigureOut">
              <a:rPr lang="en-US" smtClean="0"/>
              <a:t>5/14/2017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244E3C-8C6A-4A9F-B5A3-DDC63D88F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54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Plotting tritium data in California using python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By: Yu Liao Peng</a:t>
            </a:r>
          </a:p>
          <a:p>
            <a:r>
              <a:rPr lang="en-US" dirty="0" smtClean="0"/>
              <a:t>GEOG 375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463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Python connecting to Microsoft Access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49947"/>
            <a:ext cx="6411220" cy="3048425"/>
          </a:xfrm>
        </p:spPr>
      </p:pic>
      <p:sp>
        <p:nvSpPr>
          <p:cNvPr id="5" name="TextBox 4"/>
          <p:cNvSpPr txBox="1"/>
          <p:nvPr/>
        </p:nvSpPr>
        <p:spPr>
          <a:xfrm>
            <a:off x="7540668" y="1690688"/>
            <a:ext cx="39742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 SQL statements can be used to retrieve</a:t>
            </a:r>
          </a:p>
          <a:p>
            <a:r>
              <a:rPr lang="en-US" dirty="0" err="1" smtClean="0"/>
              <a:t>pecific</a:t>
            </a:r>
            <a:r>
              <a:rPr lang="en-US" dirty="0" smtClean="0"/>
              <a:t> data or query statements </a:t>
            </a:r>
          </a:p>
          <a:p>
            <a:r>
              <a:rPr lang="en-US" dirty="0" smtClean="0"/>
              <a:t>can be used when using search cursors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540668" y="3575042"/>
            <a:ext cx="40316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 </a:t>
            </a:r>
            <a:r>
              <a:rPr lang="en-US" dirty="0" err="1" smtClean="0"/>
              <a:t>Numpy</a:t>
            </a:r>
            <a:r>
              <a:rPr lang="en-US" dirty="0" smtClean="0"/>
              <a:t> module was used to create </a:t>
            </a:r>
          </a:p>
          <a:p>
            <a:r>
              <a:rPr lang="en-US" dirty="0" smtClean="0"/>
              <a:t>an ArcGIS attribute table from MS Access</a:t>
            </a:r>
          </a:p>
          <a:p>
            <a:r>
              <a:rPr lang="en-US" dirty="0" smtClean="0"/>
              <a:t>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956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MS Access table to ArcGIS Attribute Table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11" y="1976949"/>
            <a:ext cx="5532338" cy="312114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3638" y="1976949"/>
            <a:ext cx="5118262" cy="3186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441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and insert cursor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51856"/>
            <a:ext cx="5877745" cy="1971950"/>
          </a:xfrm>
        </p:spPr>
      </p:pic>
      <p:sp>
        <p:nvSpPr>
          <p:cNvPr id="5" name="TextBox 4"/>
          <p:cNvSpPr txBox="1"/>
          <p:nvPr/>
        </p:nvSpPr>
        <p:spPr>
          <a:xfrm>
            <a:off x="7553195" y="1465545"/>
            <a:ext cx="31298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Meaningful tritium data was</a:t>
            </a:r>
          </a:p>
          <a:p>
            <a:r>
              <a:rPr lang="en-US" dirty="0"/>
              <a:t>i</a:t>
            </a:r>
            <a:r>
              <a:rPr lang="en-US" dirty="0" smtClean="0"/>
              <a:t>nserted into another table</a:t>
            </a:r>
          </a:p>
          <a:p>
            <a:r>
              <a:rPr lang="en-US" dirty="0" smtClean="0"/>
              <a:t>using search and search cursors</a:t>
            </a:r>
          </a:p>
        </p:txBody>
      </p:sp>
    </p:spTree>
    <p:extLst>
      <p:ext uri="{BB962C8B-B14F-4D97-AF65-F5344CB8AC3E}">
        <p14:creationId xmlns:p14="http://schemas.microsoft.com/office/powerpoint/2010/main" val="467272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996" y="1352947"/>
            <a:ext cx="3821894" cy="4999380"/>
          </a:xfrm>
        </p:spPr>
      </p:pic>
      <p:sp>
        <p:nvSpPr>
          <p:cNvPr id="5" name="TextBox 4"/>
          <p:cNvSpPr txBox="1"/>
          <p:nvPr/>
        </p:nvSpPr>
        <p:spPr>
          <a:xfrm>
            <a:off x="6125227" y="1352947"/>
            <a:ext cx="37793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err="1" smtClean="0"/>
              <a:t>Tritum</a:t>
            </a:r>
            <a:r>
              <a:rPr lang="en-US" dirty="0" smtClean="0"/>
              <a:t> distribution in California </a:t>
            </a:r>
          </a:p>
          <a:p>
            <a:r>
              <a:rPr lang="en-US" dirty="0" smtClean="0"/>
              <a:t>to show groundwater age distribution </a:t>
            </a:r>
          </a:p>
          <a:p>
            <a:r>
              <a:rPr lang="en-US" dirty="0" smtClean="0"/>
              <a:t>using kernel density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6948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91</Words>
  <Application>Microsoft Office PowerPoint</Application>
  <PresentationFormat>Widescreen</PresentationFormat>
  <Paragraphs>19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Plotting tritium data in California using python </vt:lpstr>
      <vt:lpstr>Python connecting to Microsoft Access </vt:lpstr>
      <vt:lpstr>MS Access table to ArcGIS Attribute Table</vt:lpstr>
      <vt:lpstr>Search and insert cursor </vt:lpstr>
      <vt:lpstr>Result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Plotting tritium data in California</dc:title>
  <dc:creator>Peng, Yu L</dc:creator>
  <cp:lastModifiedBy>Peng, Yu L</cp:lastModifiedBy>
  <cp:revision>4</cp:revision>
  <dcterms:created xsi:type="dcterms:W3CDTF">2017-05-15T05:56:00Z</dcterms:created>
  <dcterms:modified xsi:type="dcterms:W3CDTF">2017-05-15T06:26:57Z</dcterms:modified>
</cp:coreProperties>
</file>