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1767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5890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299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140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8103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5077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573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304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8921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7022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231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45B81-F03C-460F-BC3F-EBB99B1028FE}" type="datetimeFigureOut">
              <a:rPr lang="en-US" smtClean="0"/>
              <a:pPr/>
              <a:t>5/15/2016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1E44F-B705-432C-B7AE-4B4526F7D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090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Processing Well Data Points to be Used in Google Earth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Katie </a:t>
            </a:r>
            <a:r>
              <a:rPr lang="en-US" dirty="0" smtClean="0"/>
              <a:t>Miller</a:t>
            </a:r>
          </a:p>
          <a:p>
            <a:r>
              <a:rPr lang="en-US" dirty="0" smtClean="0"/>
              <a:t>kmiller74@mail.csuchico.edu</a:t>
            </a:r>
            <a:endParaRPr lang="en-US" dirty="0" smtClean="0"/>
          </a:p>
          <a:p>
            <a:r>
              <a:rPr lang="en-US" dirty="0" smtClean="0"/>
              <a:t>3/15/2016</a:t>
            </a:r>
          </a:p>
          <a:p>
            <a:r>
              <a:rPr lang="en-US" dirty="0" smtClean="0"/>
              <a:t>GEOG 375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604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308" y="0"/>
            <a:ext cx="10515600" cy="1325563"/>
          </a:xfrm>
        </p:spPr>
        <p:txBody>
          <a:bodyPr/>
          <a:lstStyle/>
          <a:p>
            <a:r>
              <a:rPr lang="en-US" dirty="0" smtClean="0"/>
              <a:t>The Goal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56308" y="1310957"/>
            <a:ext cx="3687042" cy="5270997"/>
          </a:xfrm>
        </p:spPr>
        <p:txBody>
          <a:bodyPr>
            <a:normAutofit/>
          </a:bodyPr>
          <a:lstStyle/>
          <a:p>
            <a:r>
              <a:rPr lang="en-US" dirty="0" smtClean="0"/>
              <a:t>Well points contain data from the project database</a:t>
            </a:r>
          </a:p>
          <a:p>
            <a:r>
              <a:rPr lang="en-US" dirty="0" smtClean="0"/>
              <a:t>Project team members do not have GIS, so this format is used to distribute to the team on a monthly basis</a:t>
            </a:r>
          </a:p>
          <a:p>
            <a:r>
              <a:rPr lang="en-US" dirty="0" smtClean="0"/>
              <a:t>Attributes for each point are displayed by clicking on the </a:t>
            </a:r>
            <a:r>
              <a:rPr lang="en-US" dirty="0" err="1" smtClean="0"/>
              <a:t>opint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4718" r="-4718"/>
          <a:stretch/>
        </p:blipFill>
        <p:spPr>
          <a:xfrm>
            <a:off x="4023360" y="0"/>
            <a:ext cx="8572938" cy="85124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228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610" y="218209"/>
            <a:ext cx="6378370" cy="1080655"/>
          </a:xfrm>
        </p:spPr>
        <p:txBody>
          <a:bodyPr/>
          <a:lstStyle/>
          <a:p>
            <a:r>
              <a:rPr lang="en-US" dirty="0" smtClean="0"/>
              <a:t>Export GIS Data from the </a:t>
            </a:r>
            <a:r>
              <a:rPr lang="en-US" dirty="0" err="1" smtClean="0"/>
              <a:t>EnvisionConnect</a:t>
            </a:r>
            <a:r>
              <a:rPr lang="en-US" dirty="0" smtClean="0"/>
              <a:t> Database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328237" y="1423552"/>
            <a:ext cx="3932237" cy="38115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queries within the database to specify the data to export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Export the data and save as a shapefile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File saved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59" y="1109087"/>
            <a:ext cx="7103541" cy="52725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7" y="2416352"/>
            <a:ext cx="4572393" cy="12590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87" t="-2" r="279" b="27331"/>
          <a:stretch/>
        </p:blipFill>
        <p:spPr>
          <a:xfrm>
            <a:off x="320040" y="4278471"/>
            <a:ext cx="4572000" cy="2103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813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96" y="94455"/>
            <a:ext cx="3646487" cy="8537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Shapefile has no Spatial </a:t>
            </a:r>
            <a:r>
              <a:rPr lang="en-US" dirty="0"/>
              <a:t>R</a:t>
            </a:r>
            <a:r>
              <a:rPr lang="en-US" dirty="0" smtClean="0"/>
              <a:t>eference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47" t="3523" r="2327" b="3827"/>
          <a:stretch/>
        </p:blipFill>
        <p:spPr>
          <a:xfrm>
            <a:off x="239547" y="948178"/>
            <a:ext cx="3108960" cy="2103120"/>
          </a:xfr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946" t="1114" r="-111" b="17214"/>
          <a:stretch/>
        </p:blipFill>
        <p:spPr>
          <a:xfrm>
            <a:off x="96996" y="3243735"/>
            <a:ext cx="3840480" cy="31089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956" t="7" r="379" b="59115"/>
          <a:stretch/>
        </p:blipFill>
        <p:spPr>
          <a:xfrm>
            <a:off x="5244465" y="4159249"/>
            <a:ext cx="5852160" cy="26517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149091" y="94455"/>
            <a:ext cx="6595109" cy="6713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Define Projection, Project, &amp; Convert Coordinate Notation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49090" y="853723"/>
            <a:ext cx="8042910" cy="26601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242560" y="3497802"/>
            <a:ext cx="660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Corrected data after running the above script. Now it matches up with County Boundary: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490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/>
          <a:lstStyle/>
          <a:p>
            <a:r>
              <a:rPr lang="en-US" dirty="0" smtClean="0"/>
              <a:t>GPS Coordinates May Contain Errors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215071"/>
            <a:ext cx="10515600" cy="4351338"/>
          </a:xfrm>
        </p:spPr>
        <p:txBody>
          <a:bodyPr/>
          <a:lstStyle/>
          <a:p>
            <a:r>
              <a:rPr lang="en-US" dirty="0" smtClean="0"/>
              <a:t>Check if any points fall outside of Sacramento County Boundary</a:t>
            </a:r>
          </a:p>
          <a:p>
            <a:r>
              <a:rPr lang="en-US" dirty="0" smtClean="0"/>
              <a:t>Select County Boundary, Select Points within County, Switch Selection </a:t>
            </a:r>
            <a:r>
              <a:rPr lang="en-US" smtClean="0"/>
              <a:t>and Export </a:t>
            </a:r>
            <a:r>
              <a:rPr lang="en-US" dirty="0" smtClean="0"/>
              <a:t>points outside of the boundary to use for data correction</a:t>
            </a:r>
          </a:p>
          <a:p>
            <a:r>
              <a:rPr lang="en-US" dirty="0" smtClean="0"/>
              <a:t>Delete selected points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035617"/>
            <a:ext cx="7858125" cy="35528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456792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151924"/>
            <a:ext cx="8910003" cy="705326"/>
          </a:xfrm>
        </p:spPr>
        <p:txBody>
          <a:bodyPr/>
          <a:lstStyle/>
          <a:p>
            <a:r>
              <a:rPr lang="en-US" dirty="0" smtClean="0"/>
              <a:t>Export to KML and email file to team members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41" y="1147547"/>
            <a:ext cx="7457459" cy="57104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730" y="4640580"/>
            <a:ext cx="5772150" cy="11334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5173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167</Words>
  <Application>Microsoft Office PowerPoint</Application>
  <PresentationFormat>Custom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Processing Well Data Points to be Used in Google Earth</vt:lpstr>
      <vt:lpstr>The Goal</vt:lpstr>
      <vt:lpstr>Export GIS Data from the EnvisionConnect Database</vt:lpstr>
      <vt:lpstr>Shapefile has no Spatial Reference</vt:lpstr>
      <vt:lpstr>GPS Coordinates May Contain Errors</vt:lpstr>
      <vt:lpstr>Export to KML and email file to team members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Processing Well Data Points to be Used in Google Earth</dc:title>
  <dc:creator>Rocio De Loa</dc:creator>
  <cp:lastModifiedBy>Rocio</cp:lastModifiedBy>
  <cp:revision>18</cp:revision>
  <dcterms:created xsi:type="dcterms:W3CDTF">2016-05-15T17:05:24Z</dcterms:created>
  <dcterms:modified xsi:type="dcterms:W3CDTF">2016-05-16T06:56:23Z</dcterms:modified>
</cp:coreProperties>
</file>