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3" d="100"/>
          <a:sy n="83" d="100"/>
        </p:scale>
        <p:origin x="31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824" y="140426"/>
            <a:ext cx="5311639" cy="1894114"/>
          </a:xfrm>
        </p:spPr>
        <p:txBody>
          <a:bodyPr/>
          <a:lstStyle/>
          <a:p>
            <a:r>
              <a:rPr lang="en-US" dirty="0"/>
              <a:t>Central sierra backpacking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10667"/>
            <a:ext cx="4371114" cy="1947333"/>
          </a:xfrm>
        </p:spPr>
        <p:txBody>
          <a:bodyPr/>
          <a:lstStyle/>
          <a:p>
            <a:r>
              <a:rPr lang="en-US" dirty="0"/>
              <a:t>A resource for logging and planning outdoor recreation</a:t>
            </a:r>
          </a:p>
          <a:p>
            <a:r>
              <a:rPr lang="en-US" dirty="0"/>
              <a:t>James Lehmkuhl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9715" y="1306286"/>
            <a:ext cx="7402285" cy="555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088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Keep track of past trip itineraries for sharing with others</a:t>
            </a:r>
          </a:p>
          <a:p>
            <a:r>
              <a:rPr lang="en-US" dirty="0"/>
              <a:t>Plan future trips </a:t>
            </a:r>
          </a:p>
          <a:p>
            <a:r>
              <a:rPr lang="en-US" dirty="0"/>
              <a:t>Qualitatively rate features so a “Best of The Sierra” list can be easily generated</a:t>
            </a:r>
          </a:p>
        </p:txBody>
      </p:sp>
    </p:spTree>
    <p:extLst>
      <p:ext uri="{BB962C8B-B14F-4D97-AF65-F5344CB8AC3E}">
        <p14:creationId xmlns:p14="http://schemas.microsoft.com/office/powerpoint/2010/main" val="3942596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data set useful for backpackers including…</a:t>
            </a:r>
          </a:p>
          <a:p>
            <a:r>
              <a:rPr lang="en-US" dirty="0"/>
              <a:t>Digitized trail sections</a:t>
            </a:r>
          </a:p>
          <a:p>
            <a:r>
              <a:rPr lang="en-US" dirty="0"/>
              <a:t>Digitized Lakes</a:t>
            </a:r>
          </a:p>
          <a:p>
            <a:r>
              <a:rPr lang="en-US" dirty="0"/>
              <a:t>Prominent peaks</a:t>
            </a:r>
          </a:p>
          <a:p>
            <a:r>
              <a:rPr lang="en-US" dirty="0"/>
              <a:t>Ideal campsites along routes</a:t>
            </a:r>
          </a:p>
          <a:p>
            <a:r>
              <a:rPr lang="en-US" dirty="0"/>
              <a:t>Information regarding skill levels required for routes</a:t>
            </a:r>
          </a:p>
        </p:txBody>
      </p:sp>
    </p:spTree>
    <p:extLst>
      <p:ext uri="{BB962C8B-B14F-4D97-AF65-F5344CB8AC3E}">
        <p14:creationId xmlns:p14="http://schemas.microsoft.com/office/powerpoint/2010/main" val="989654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164" y="0"/>
            <a:ext cx="48396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419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Creating feature classes and attributes</a:t>
            </a:r>
          </a:p>
          <a:p>
            <a:r>
              <a:rPr lang="en-US" dirty="0"/>
              <a:t>Digitizing physical features</a:t>
            </a:r>
          </a:p>
          <a:p>
            <a:r>
              <a:rPr lang="en-US" dirty="0"/>
              <a:t>Entering data about features</a:t>
            </a:r>
          </a:p>
          <a:p>
            <a:r>
              <a:rPr lang="en-US" dirty="0"/>
              <a:t>Producing a map</a:t>
            </a:r>
          </a:p>
        </p:txBody>
      </p:sp>
    </p:spTree>
    <p:extLst>
      <p:ext uri="{BB962C8B-B14F-4D97-AF65-F5344CB8AC3E}">
        <p14:creationId xmlns:p14="http://schemas.microsoft.com/office/powerpoint/2010/main" val="3728917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50933"/>
            <a:ext cx="8534400" cy="1507067"/>
          </a:xfrm>
        </p:spPr>
        <p:txBody>
          <a:bodyPr>
            <a:normAutofit fontScale="90000"/>
          </a:bodyPr>
          <a:lstStyle/>
          <a:p>
            <a:r>
              <a:rPr lang="en-US" dirty="0"/>
              <a:t>Creating feature classes and attributes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19550" cy="2524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364" y="1"/>
            <a:ext cx="8035636" cy="518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562" y="2600077"/>
            <a:ext cx="4023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Choose Feature types to include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Choose attribute types to include</a:t>
            </a:r>
          </a:p>
        </p:txBody>
      </p:sp>
    </p:spTree>
    <p:extLst>
      <p:ext uri="{BB962C8B-B14F-4D97-AF65-F5344CB8AC3E}">
        <p14:creationId xmlns:p14="http://schemas.microsoft.com/office/powerpoint/2010/main" val="1398290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50933"/>
            <a:ext cx="8534400" cy="1507067"/>
          </a:xfrm>
        </p:spPr>
        <p:txBody>
          <a:bodyPr>
            <a:normAutofit fontScale="90000"/>
          </a:bodyPr>
          <a:lstStyle/>
          <a:p>
            <a:r>
              <a:rPr lang="en-US" dirty="0"/>
              <a:t>Creating feature classes and attributes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3259" y="0"/>
            <a:ext cx="8478741" cy="5419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4928" y="2456952"/>
            <a:ext cx="3172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Creating drop down menus </a:t>
            </a:r>
          </a:p>
        </p:txBody>
      </p:sp>
    </p:spTree>
    <p:extLst>
      <p:ext uri="{BB962C8B-B14F-4D97-AF65-F5344CB8AC3E}">
        <p14:creationId xmlns:p14="http://schemas.microsoft.com/office/powerpoint/2010/main" val="359861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419272"/>
            <a:ext cx="7832436" cy="651164"/>
          </a:xfrm>
        </p:spPr>
        <p:txBody>
          <a:bodyPr>
            <a:normAutofit fontScale="90000"/>
          </a:bodyPr>
          <a:lstStyle/>
          <a:p>
            <a:r>
              <a:rPr lang="en-US" dirty="0"/>
              <a:t>Digitizing physical features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317018" cy="558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778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50933"/>
            <a:ext cx="8534400" cy="1507067"/>
          </a:xfrm>
        </p:spPr>
        <p:txBody>
          <a:bodyPr/>
          <a:lstStyle/>
          <a:p>
            <a:r>
              <a:rPr lang="en-US" dirty="0"/>
              <a:t>Entering data about features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2226" y="0"/>
            <a:ext cx="9289774" cy="55510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0836" y="1930961"/>
            <a:ext cx="27913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Drop downs streamline and normalize data entry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Consistent data aids in query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Additional fields may be created</a:t>
            </a:r>
          </a:p>
        </p:txBody>
      </p:sp>
    </p:spTree>
    <p:extLst>
      <p:ext uri="{BB962C8B-B14F-4D97-AF65-F5344CB8AC3E}">
        <p14:creationId xmlns:p14="http://schemas.microsoft.com/office/powerpoint/2010/main" val="1644955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57333"/>
            <a:ext cx="8534400" cy="1507067"/>
          </a:xfrm>
        </p:spPr>
        <p:txBody>
          <a:bodyPr/>
          <a:lstStyle/>
          <a:p>
            <a:r>
              <a:rPr lang="en-US" dirty="0"/>
              <a:t>Entering data about features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889" y="0"/>
            <a:ext cx="8802111" cy="58903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9270" y="2344996"/>
            <a:ext cx="26278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Useful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Log of personal 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661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50933"/>
            <a:ext cx="8534400" cy="1507067"/>
          </a:xfrm>
        </p:spPr>
        <p:txBody>
          <a:bodyPr/>
          <a:lstStyle/>
          <a:p>
            <a:r>
              <a:rPr lang="en-US" dirty="0"/>
              <a:t>Using the resource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9310" y="0"/>
            <a:ext cx="9522690" cy="54699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091" y="1861730"/>
            <a:ext cx="23922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Choosing a route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Special equipment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3623283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66569"/>
            <a:ext cx="8534400" cy="1507067"/>
          </a:xfrm>
        </p:spPr>
        <p:txBody>
          <a:bodyPr/>
          <a:lstStyle/>
          <a:p>
            <a:r>
              <a:rPr lang="en-US" dirty="0"/>
              <a:t>Using the resource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0109" y="0"/>
            <a:ext cx="9331891" cy="61064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127" y="2144621"/>
            <a:ext cx="27769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Entire route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Optional side trips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Ideal campsites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Information about lakes</a:t>
            </a:r>
          </a:p>
        </p:txBody>
      </p:sp>
    </p:spTree>
    <p:extLst>
      <p:ext uri="{BB962C8B-B14F-4D97-AF65-F5344CB8AC3E}">
        <p14:creationId xmlns:p14="http://schemas.microsoft.com/office/powerpoint/2010/main" val="3159084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66570"/>
            <a:ext cx="8534400" cy="1507067"/>
          </a:xfrm>
        </p:spPr>
        <p:txBody>
          <a:bodyPr/>
          <a:lstStyle/>
          <a:p>
            <a:r>
              <a:rPr lang="en-US" dirty="0"/>
              <a:t>Using the resource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0588" y="8891"/>
            <a:ext cx="9831412" cy="59116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314" y="2605056"/>
            <a:ext cx="22959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Optional cross country routes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Peak access information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253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50933"/>
            <a:ext cx="8534400" cy="1507067"/>
          </a:xfrm>
        </p:spPr>
        <p:txBody>
          <a:bodyPr/>
          <a:lstStyle/>
          <a:p>
            <a:r>
              <a:rPr lang="en-US" dirty="0"/>
              <a:t>Using the resource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765" y="0"/>
            <a:ext cx="9051235" cy="5829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600" y="2075302"/>
            <a:ext cx="2983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Sorting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Planning with distances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Planning with trail type</a:t>
            </a:r>
          </a:p>
        </p:txBody>
      </p:sp>
    </p:spTree>
    <p:extLst>
      <p:ext uri="{BB962C8B-B14F-4D97-AF65-F5344CB8AC3E}">
        <p14:creationId xmlns:p14="http://schemas.microsoft.com/office/powerpoint/2010/main" val="3103547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difficulties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File and database structure</a:t>
            </a:r>
          </a:p>
          <a:p>
            <a:r>
              <a:rPr lang="en-US" dirty="0"/>
              <a:t>Coordinate systems</a:t>
            </a:r>
          </a:p>
          <a:p>
            <a:r>
              <a:rPr lang="en-US" dirty="0"/>
              <a:t>Base map selection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200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outcome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Familiarity with organizing databases</a:t>
            </a:r>
          </a:p>
          <a:p>
            <a:r>
              <a:rPr lang="en-US" dirty="0"/>
              <a:t>Digitizing is tedious but meditative</a:t>
            </a:r>
          </a:p>
          <a:p>
            <a:r>
              <a:rPr lang="en-US" dirty="0"/>
              <a:t>There are a lot of places I want to go!</a:t>
            </a:r>
          </a:p>
        </p:txBody>
      </p:sp>
    </p:spTree>
    <p:extLst>
      <p:ext uri="{BB962C8B-B14F-4D97-AF65-F5344CB8AC3E}">
        <p14:creationId xmlns:p14="http://schemas.microsoft.com/office/powerpoint/2010/main" val="339408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784" y="5815200"/>
            <a:ext cx="5244089" cy="1507067"/>
          </a:xfrm>
        </p:spPr>
        <p:txBody>
          <a:bodyPr/>
          <a:lstStyle/>
          <a:p>
            <a:r>
              <a:rPr lang="en-US" dirty="0"/>
              <a:t>The end, thank you!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6219" y="0"/>
            <a:ext cx="9476510" cy="63176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53852" y="6537331"/>
            <a:ext cx="3538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photos by James Lehmkuhl</a:t>
            </a:r>
          </a:p>
        </p:txBody>
      </p:sp>
    </p:spTree>
    <p:extLst>
      <p:ext uri="{BB962C8B-B14F-4D97-AF65-F5344CB8AC3E}">
        <p14:creationId xmlns:p14="http://schemas.microsoft.com/office/powerpoint/2010/main" val="3475275679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102</TotalTime>
  <Words>236</Words>
  <Application>Microsoft Office PowerPoint</Application>
  <PresentationFormat>Widescreen</PresentationFormat>
  <Paragraphs>59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 3</vt:lpstr>
      <vt:lpstr>Slice</vt:lpstr>
      <vt:lpstr>Central sierra backpacking </vt:lpstr>
      <vt:lpstr>Project goals</vt:lpstr>
      <vt:lpstr>Project description</vt:lpstr>
      <vt:lpstr>PowerPoint Presentation</vt:lpstr>
      <vt:lpstr>Creation process</vt:lpstr>
      <vt:lpstr>Creating feature classes and attributes </vt:lpstr>
      <vt:lpstr>Creating feature classes and attributes </vt:lpstr>
      <vt:lpstr>Digitizing physical features  </vt:lpstr>
      <vt:lpstr>Entering data about features </vt:lpstr>
      <vt:lpstr>Entering data about features </vt:lpstr>
      <vt:lpstr>Using the resource</vt:lpstr>
      <vt:lpstr>Using the resource</vt:lpstr>
      <vt:lpstr>Using the resource</vt:lpstr>
      <vt:lpstr>Using the resource</vt:lpstr>
      <vt:lpstr>difficulties</vt:lpstr>
      <vt:lpstr>Learning outcome</vt:lpstr>
      <vt:lpstr>The end, 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 sierra backpacking</dc:title>
  <dc:creator>Gilgamesh</dc:creator>
  <cp:lastModifiedBy>Nathan Jennings</cp:lastModifiedBy>
  <cp:revision>12</cp:revision>
  <dcterms:created xsi:type="dcterms:W3CDTF">2016-11-30T16:59:54Z</dcterms:created>
  <dcterms:modified xsi:type="dcterms:W3CDTF">2018-01-04T03:09:06Z</dcterms:modified>
</cp:coreProperties>
</file>