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8" r:id="rId2"/>
    <p:sldId id="262" r:id="rId3"/>
    <p:sldId id="257" r:id="rId4"/>
    <p:sldId id="259" r:id="rId5"/>
    <p:sldId id="263" r:id="rId6"/>
    <p:sldId id="261" r:id="rId7"/>
    <p:sldId id="264" r:id="rId8"/>
    <p:sldId id="265" r:id="rId9"/>
    <p:sldId id="266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F5F97AF-8475-419B-9D3E-1A0CF6764255}">
          <p14:sldIdLst>
            <p14:sldId id="258"/>
          </p14:sldIdLst>
        </p14:section>
        <p14:section name="Untitled Section" id="{497CB4D9-7E84-413A-BD1B-74499E06F2F8}">
          <p14:sldIdLst>
            <p14:sldId id="262"/>
            <p14:sldId id="257"/>
            <p14:sldId id="259"/>
            <p14:sldId id="263"/>
            <p14:sldId id="261"/>
            <p14:sldId id="264"/>
            <p14:sldId id="265"/>
            <p14:sldId id="266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51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A7583573-45D0-46E0-BAA8-A469EC400EC3}" type="datetimeFigureOut">
              <a:rPr lang="en-US" smtClean="0"/>
              <a:t>12/13/2016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D4B58083-4783-43E6-9452-BE6195CF2E69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83573-45D0-46E0-BAA8-A469EC400EC3}" type="datetimeFigureOut">
              <a:rPr lang="en-US" smtClean="0"/>
              <a:t>12/13/2016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58083-4783-43E6-9452-BE6195CF2E6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A7583573-45D0-46E0-BAA8-A469EC400EC3}" type="datetimeFigureOut">
              <a:rPr lang="en-US" smtClean="0"/>
              <a:t>12/13/2016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D4B58083-4783-43E6-9452-BE6195CF2E6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83573-45D0-46E0-BAA8-A469EC400EC3}" type="datetimeFigureOut">
              <a:rPr lang="en-US" smtClean="0"/>
              <a:t>12/13/2016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58083-4783-43E6-9452-BE6195CF2E69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83573-45D0-46E0-BAA8-A469EC400EC3}" type="datetimeFigureOut">
              <a:rPr lang="en-US" smtClean="0"/>
              <a:t>12/13/2016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58083-4783-43E6-9452-BE6195CF2E6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83573-45D0-46E0-BAA8-A469EC400EC3}" type="datetimeFigureOut">
              <a:rPr lang="en-US" smtClean="0"/>
              <a:t>12/13/2016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58083-4783-43E6-9452-BE6195CF2E69}" type="slidenum">
              <a:rPr lang="en-US" smtClean="0"/>
              <a:t>‹#›</a:t>
            </a:fld>
            <a:endParaRPr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83573-45D0-46E0-BAA8-A469EC400EC3}" type="datetimeFigureOut">
              <a:rPr lang="en-US" smtClean="0"/>
              <a:t>12/13/2016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58083-4783-43E6-9452-BE6195CF2E69}" type="slidenum">
              <a:rPr lang="en-US" smtClean="0"/>
              <a:t>‹#›</a:t>
            </a:fld>
            <a:endParaRPr lang="en-US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83573-45D0-46E0-BAA8-A469EC400EC3}" type="datetimeFigureOut">
              <a:rPr lang="en-US" smtClean="0"/>
              <a:t>12/13/2016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58083-4783-43E6-9452-BE6195CF2E6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83573-45D0-46E0-BAA8-A469EC400EC3}" type="datetimeFigureOut">
              <a:rPr lang="en-US" smtClean="0"/>
              <a:t>12/13/2016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58083-4783-43E6-9452-BE6195CF2E6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83573-45D0-46E0-BAA8-A469EC400EC3}" type="datetimeFigureOut">
              <a:rPr lang="en-US" smtClean="0"/>
              <a:t>12/13/2016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58083-4783-43E6-9452-BE6195CF2E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83573-45D0-46E0-BAA8-A469EC400EC3}" type="datetimeFigureOut">
              <a:rPr lang="en-US" smtClean="0"/>
              <a:t>12/13/2016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58083-4783-43E6-9452-BE6195CF2E6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A7583573-45D0-46E0-BAA8-A469EC400EC3}" type="datetimeFigureOut">
              <a:rPr lang="en-US" smtClean="0"/>
              <a:t>12/13/2016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4B58083-4783-43E6-9452-BE6195CF2E69}" type="slidenum">
              <a:rPr lang="en-US" smtClean="0"/>
              <a:t>‹#›</a:t>
            </a:fld>
            <a:endParaRPr lang="en-US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(PUR) Pesticide Use Reporting </a:t>
            </a:r>
            <a:r>
              <a:rPr lang="en-US" dirty="0" smtClean="0"/>
              <a:t>Mapping Tool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Jazmin Gonzalez</a:t>
            </a:r>
          </a:p>
          <a:p>
            <a:r>
              <a:rPr lang="en-US" dirty="0" smtClean="0"/>
              <a:t>Fall 2016-GEO 385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2455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b="1" dirty="0" smtClean="0"/>
              <a:t>PUR Mapping Tool Web Application</a:t>
            </a:r>
            <a:endParaRPr lang="en-US" sz="2800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-Chloropicrin (</a:t>
            </a:r>
            <a:r>
              <a:rPr lang="en-US" dirty="0" err="1" smtClean="0"/>
              <a:t>lbs</a:t>
            </a:r>
            <a:r>
              <a:rPr lang="en-US" dirty="0" smtClean="0"/>
              <a:t>) usage from 2011-2015</a:t>
            </a:r>
          </a:p>
          <a:p>
            <a:r>
              <a:rPr lang="en-US" dirty="0" smtClean="0"/>
              <a:t>-Pop up window depicting annual use in </a:t>
            </a:r>
            <a:r>
              <a:rPr lang="en-US" dirty="0" err="1" smtClean="0"/>
              <a:t>Lbs</a:t>
            </a:r>
            <a:r>
              <a:rPr lang="en-US" dirty="0" smtClean="0"/>
              <a:t> and a column chart</a:t>
            </a:r>
            <a:endParaRPr lang="en-US" dirty="0"/>
          </a:p>
        </p:txBody>
      </p:sp>
      <p:pic>
        <p:nvPicPr>
          <p:cNvPr id="5123" name="Picture 3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6" r="1796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5136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500062"/>
            <a:ext cx="5486400" cy="566738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smtClean="0"/>
              <a:t>Analysis Widget</a:t>
            </a:r>
            <a:endParaRPr lang="en-US" sz="2800" b="1" dirty="0"/>
          </a:p>
        </p:txBody>
      </p:sp>
      <p:pic>
        <p:nvPicPr>
          <p:cNvPr id="6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447800"/>
            <a:ext cx="5029199" cy="47244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5943600" y="1752600"/>
            <a:ext cx="26670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Create </a:t>
            </a:r>
            <a:r>
              <a:rPr lang="en-US" sz="2400" dirty="0" smtClean="0"/>
              <a:t>Buffer- useful to use with schools layer</a:t>
            </a:r>
            <a:endParaRPr lang="en-US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Find Existing Location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Find Hot Spots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Find nearest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Merge Layer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Overlay Layer</a:t>
            </a:r>
            <a:r>
              <a:rPr lang="en-US" sz="2800" dirty="0" smtClean="0"/>
              <a:t>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893352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b="1" dirty="0" smtClean="0"/>
              <a:t>Chart Widget</a:t>
            </a:r>
            <a:endParaRPr lang="en-US" sz="2800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Chart widget summarizes all total use for the various years in a line graph, column chart and a pie chart</a:t>
            </a:r>
            <a:endParaRPr lang="en-US" dirty="0"/>
          </a:p>
        </p:txBody>
      </p:sp>
      <p:pic>
        <p:nvPicPr>
          <p:cNvPr id="6" name="Picture Placeholder 5"/>
          <p:cNvPicPr>
            <a:picLocks noGrp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61" b="11161"/>
          <a:stretch>
            <a:fillRect/>
          </a:stretch>
        </p:blipFill>
        <p:spPr bwMode="auto">
          <a:xfrm>
            <a:off x="457200" y="1828800"/>
            <a:ext cx="8229600" cy="4495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829982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b="1" dirty="0" smtClean="0"/>
              <a:t>Chart Widget (Continued)</a:t>
            </a:r>
            <a:endParaRPr lang="en-US" sz="2800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Pie Chart Summary  depicting 1,3-d use for years 2011-2015</a:t>
            </a:r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idx="1"/>
          </p:nvPr>
        </p:nvSpPr>
        <p:spPr/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" y="1905000"/>
            <a:ext cx="8305801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73846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b="1" dirty="0" smtClean="0"/>
              <a:t>Geoprocessing</a:t>
            </a:r>
            <a:endParaRPr lang="en-US" sz="2800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-Using OEHHA’s Cal Enviro Screen Score, a hot spot analysis was created</a:t>
            </a:r>
          </a:p>
          <a:p>
            <a:r>
              <a:rPr lang="en-US" dirty="0" smtClean="0"/>
              <a:t>- Other hot spot analysis include 2015 1,3-D use</a:t>
            </a:r>
            <a:endParaRPr lang="en-US" dirty="0"/>
          </a:p>
        </p:txBody>
      </p:sp>
      <p:pic>
        <p:nvPicPr>
          <p:cNvPr id="4102" name="Picture 6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29" b="6529"/>
          <a:stretch>
            <a:fillRect/>
          </a:stretch>
        </p:blipFill>
        <p:spPr bwMode="auto">
          <a:xfrm>
            <a:off x="457202" y="1905002"/>
            <a:ext cx="8076692" cy="4190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50476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err="1" smtClean="0"/>
              <a:t>Dazomet</a:t>
            </a:r>
            <a:r>
              <a:rPr lang="en-US" sz="2800" b="1" dirty="0" smtClean="0"/>
              <a:t> County Use Summary</a:t>
            </a:r>
            <a:endParaRPr lang="en-US" sz="2800" b="1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676400"/>
            <a:ext cx="8382000" cy="4870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40683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b="1" dirty="0" smtClean="0"/>
              <a:t>Filters</a:t>
            </a:r>
            <a:endParaRPr lang="en-US" sz="2800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A filter showing Methyl Bromide Use just in the San Joaquin Valley</a:t>
            </a:r>
            <a:endParaRPr lang="en-US" dirty="0"/>
          </a:p>
        </p:txBody>
      </p:sp>
      <p:pic>
        <p:nvPicPr>
          <p:cNvPr id="5" name="Picture Placeholder 4"/>
          <p:cNvPicPr>
            <a:picLocks noGrp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8" r="5328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92538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b="1" dirty="0" smtClean="0"/>
              <a:t>Other Filter Options</a:t>
            </a:r>
            <a:endParaRPr lang="en-US" sz="2800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Using a custom filter, search for PLSS sections with more than 75,000 </a:t>
            </a:r>
            <a:r>
              <a:rPr lang="en-US" dirty="0" err="1" smtClean="0"/>
              <a:t>lbs</a:t>
            </a:r>
            <a:r>
              <a:rPr lang="en-US" dirty="0" smtClean="0"/>
              <a:t> of 1,3-d for 2011-2015</a:t>
            </a:r>
            <a:endParaRPr lang="en-US" dirty="0"/>
          </a:p>
        </p:txBody>
      </p:sp>
      <p:pic>
        <p:nvPicPr>
          <p:cNvPr id="6" name="Picture Placeholder 5"/>
          <p:cNvPicPr>
            <a:picLocks noGrp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4" b="2264"/>
          <a:stretch>
            <a:fillRect/>
          </a:stretch>
        </p:blipFill>
        <p:spPr bwMode="auto">
          <a:xfrm>
            <a:off x="381000" y="1981200"/>
            <a:ext cx="8229600" cy="42702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1635315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1829</TotalTime>
  <Words>160</Words>
  <Application>Microsoft Office PowerPoint</Application>
  <PresentationFormat>On-screen Show (4:3)</PresentationFormat>
  <Paragraphs>25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Origin</vt:lpstr>
      <vt:lpstr>(PUR) Pesticide Use Reporting Mapping Tool</vt:lpstr>
      <vt:lpstr>PUR Mapping Tool Web Application</vt:lpstr>
      <vt:lpstr>Analysis Widget</vt:lpstr>
      <vt:lpstr>Chart Widget</vt:lpstr>
      <vt:lpstr>Chart Widget (Continued)</vt:lpstr>
      <vt:lpstr>Geoprocessing</vt:lpstr>
      <vt:lpstr>Dazomet County Use Summary</vt:lpstr>
      <vt:lpstr>Filters</vt:lpstr>
      <vt:lpstr>Other Filter Options</vt:lpstr>
    </vt:vector>
  </TitlesOfParts>
  <Company>CDPR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Pesticide Use Mapping Tool</dc:title>
  <dc:creator>Jazmin Gonzalez</dc:creator>
  <cp:lastModifiedBy>localadmin</cp:lastModifiedBy>
  <cp:revision>21</cp:revision>
  <dcterms:created xsi:type="dcterms:W3CDTF">2016-11-16T22:26:58Z</dcterms:created>
  <dcterms:modified xsi:type="dcterms:W3CDTF">2016-12-14T07:32:14Z</dcterms:modified>
</cp:coreProperties>
</file>