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7" r:id="rId6"/>
    <p:sldId id="265" r:id="rId7"/>
    <p:sldId id="266" r:id="rId8"/>
    <p:sldId id="268" r:id="rId9"/>
    <p:sldId id="256" r:id="rId10"/>
    <p:sldId id="260" r:id="rId11"/>
    <p:sldId id="261" r:id="rId12"/>
    <p:sldId id="262" r:id="rId13"/>
    <p:sldId id="263" r:id="rId14"/>
    <p:sldId id="270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8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378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12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6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2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3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1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1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2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0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9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90904-3647-48C4-A99A-0B9BF4D35DA9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86D7B-580E-4772-88DC-71822B96D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9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28900" y="914400"/>
            <a:ext cx="69342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The Use of Looping Code in Map Production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Micheal Finnell</a:t>
            </a:r>
          </a:p>
          <a:p>
            <a:pPr algn="ctr"/>
            <a:r>
              <a:rPr lang="en-US" sz="2800" b="1" dirty="0" smtClean="0"/>
              <a:t>W0400237</a:t>
            </a:r>
          </a:p>
          <a:p>
            <a:pPr algn="ctr"/>
            <a:r>
              <a:rPr lang="en-US" sz="2800" b="1" dirty="0" err="1" smtClean="0"/>
              <a:t>Geog</a:t>
            </a:r>
            <a:r>
              <a:rPr lang="en-US" sz="2800" b="1" dirty="0" smtClean="0"/>
              <a:t> 375 - Introduction to GIS Programming</a:t>
            </a:r>
          </a:p>
          <a:p>
            <a:pPr algn="ctr"/>
            <a:r>
              <a:rPr lang="en-US" sz="2800" b="1" dirty="0" smtClean="0"/>
              <a:t>Final Project </a:t>
            </a:r>
          </a:p>
          <a:p>
            <a:pPr algn="ctr"/>
            <a:r>
              <a:rPr lang="en-US" sz="2800" b="1" dirty="0" smtClean="0"/>
              <a:t>05/14/2016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5705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1999" cy="3367576"/>
          </a:xfrm>
          <a:ln w="762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74"/>
            <a:ext cx="4497984" cy="338328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68" y="16975"/>
            <a:ext cx="4526732" cy="339504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66" y="3401526"/>
            <a:ext cx="4526733" cy="339505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4536200" y="0"/>
            <a:ext cx="3129066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THE CAUSE</a:t>
            </a:r>
            <a:endParaRPr lang="en-US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82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farmalinx.com.au/SiteMedia/W3SVC1005/Uploads/Images/GLYPHOSATE-36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rtuptown.files.wordpress.com/2015/03/roundup_labe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 rot="19532910">
            <a:off x="3211202" y="4211651"/>
            <a:ext cx="3876684" cy="1962150"/>
          </a:xfrm>
          <a:prstGeom prst="rightArrow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Active ingredient in this popular product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619500" y="190500"/>
            <a:ext cx="5029200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THE ENEMY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18312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3175" y="4229100"/>
            <a:ext cx="7105650" cy="2308324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Data derived from 2015 bumblebee survey conducted in post-fire areas of the Eldorado National Forest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Data stored in access database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Query with </a:t>
            </a:r>
            <a:r>
              <a:rPr lang="en-US" sz="2400" dirty="0" err="1" smtClean="0"/>
              <a:t>xy</a:t>
            </a:r>
            <a:r>
              <a:rPr lang="en-US" sz="2400" dirty="0" smtClean="0"/>
              <a:t> coordinates and attribute data exported to excel then imported into ArcGIS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314700" y="476250"/>
            <a:ext cx="5562600" cy="102870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THE DATA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15367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0"/>
            <a:ext cx="1219795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14700" y="476250"/>
            <a:ext cx="5562600" cy="102870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THE DATA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-2977" y="5288340"/>
            <a:ext cx="7105650" cy="156966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Sample plots added to map document as well as study area polygon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All bee related layers derived from this shape file and attributes</a:t>
            </a:r>
          </a:p>
        </p:txBody>
      </p:sp>
    </p:spTree>
    <p:extLst>
      <p:ext uri="{BB962C8B-B14F-4D97-AF65-F5344CB8AC3E}">
        <p14:creationId xmlns:p14="http://schemas.microsoft.com/office/powerpoint/2010/main" val="58560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02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14700" y="476250"/>
            <a:ext cx="5562600" cy="102870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THE DATA</a:t>
            </a:r>
            <a:endParaRPr lang="en-US" sz="6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09550" y="5260588"/>
            <a:ext cx="11772900" cy="156966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Data obtained online from the California Department of Pesticide Regulation. This table is a summary of chemicals used on public lands between 2002 – 2013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Filtered the data and exported it into a geodatabase and joined it to a polygon feature class to get an average amount per application within my study area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50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0"/>
            <a:ext cx="12194977" cy="68563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977" y="0"/>
            <a:ext cx="12194976" cy="830997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Created and symbolized map document showing relative bee abundances at sample locations in correlation with herbicide applications in areas within study site</a:t>
            </a:r>
          </a:p>
        </p:txBody>
      </p:sp>
    </p:spTree>
    <p:extLst>
      <p:ext uri="{BB962C8B-B14F-4D97-AF65-F5344CB8AC3E}">
        <p14:creationId xmlns:p14="http://schemas.microsoft.com/office/powerpoint/2010/main" val="19380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realpython.com/learn/python-first-steps/images/python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meeconference.org/wp-content/uploads/2015/06/1398106142684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997"/>
            <a:ext cx="6096000" cy="609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14700" y="476250"/>
            <a:ext cx="5562600" cy="1938992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THE PROBLEM AND SOLUTION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43175" y="4229100"/>
            <a:ext cx="7105650" cy="2308324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How to automate the generation of maps showing sites where specific individual species occurred in relation to glyphosate usage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Used python scripting to perform a series of </a:t>
            </a:r>
            <a:r>
              <a:rPr lang="en-US" sz="2400" i="1" dirty="0" smtClean="0"/>
              <a:t>for </a:t>
            </a:r>
            <a:r>
              <a:rPr lang="en-US" sz="2400" dirty="0" smtClean="0"/>
              <a:t>loops and exported resulting maps as PDFs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6936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49483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6286" y="5273070"/>
            <a:ext cx="9699427" cy="156966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Perform a series of definition queries for each bee species layer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[species name] &gt; 0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symbolize as pin map (rather than a graduated symbol map)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Construct simple legends for each layer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14700" y="-1"/>
            <a:ext cx="5562600" cy="102870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STEP 1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42585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0"/>
            <a:ext cx="12197953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9550" y="1162050"/>
            <a:ext cx="9753600" cy="3009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14700" y="-1"/>
            <a:ext cx="5562600" cy="102870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THE </a:t>
            </a:r>
            <a:r>
              <a:rPr lang="en-US" sz="6000" b="1" i="1" dirty="0" smtClean="0"/>
              <a:t>for </a:t>
            </a:r>
            <a:r>
              <a:rPr lang="en-US" sz="6000" b="1" dirty="0" smtClean="0"/>
              <a:t>LOOP</a:t>
            </a:r>
            <a:endParaRPr lang="en-US" sz="6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90925" y="4507210"/>
            <a:ext cx="7105650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Loop was repeated for each bee species layer</a:t>
            </a:r>
          </a:p>
        </p:txBody>
      </p:sp>
    </p:spTree>
    <p:extLst>
      <p:ext uri="{BB962C8B-B14F-4D97-AF65-F5344CB8AC3E}">
        <p14:creationId xmlns:p14="http://schemas.microsoft.com/office/powerpoint/2010/main" val="11844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42" y="261782"/>
            <a:ext cx="11266716" cy="6334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4001294"/>
            <a:ext cx="4974771" cy="2677656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Successful code generating looping sequences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Print statement showing a list of the layer names in the TOC of the .mdx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Exportation of each individual PDF to proper folder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314700" y="-1"/>
            <a:ext cx="5562600" cy="1028700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Script Success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85193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51" y="365125"/>
            <a:ext cx="11025758" cy="61989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46814" y="1179294"/>
            <a:ext cx="3298372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MAP TEMPLATE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517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6" y="256382"/>
            <a:ext cx="5648324" cy="31726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6" y="3448050"/>
            <a:ext cx="5648324" cy="3181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56382"/>
            <a:ext cx="5648323" cy="31916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29000"/>
            <a:ext cx="5648323" cy="31756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33850" y="2990850"/>
            <a:ext cx="3924300" cy="954107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Final Map Output Examples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5728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0"/>
            <a:ext cx="1219795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14700" y="-1"/>
            <a:ext cx="5562600" cy="1938992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Supplementary Material</a:t>
            </a:r>
            <a:endParaRPr lang="en-US" sz="6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08614" y="4747558"/>
            <a:ext cx="4974771" cy="1938992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Created a small model using joining and Geographically Weighted Regression tools that I would export and edit into a stand alone script, but having trouble with outputs</a:t>
            </a:r>
          </a:p>
        </p:txBody>
      </p:sp>
    </p:spTree>
    <p:extLst>
      <p:ext uri="{BB962C8B-B14F-4D97-AF65-F5344CB8AC3E}">
        <p14:creationId xmlns:p14="http://schemas.microsoft.com/office/powerpoint/2010/main" val="374630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0"/>
            <a:ext cx="12194977" cy="6856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17229" y="0"/>
            <a:ext cx="4974771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Successfully exported script for editing but need further instruction or data editing to get the model to work correctly</a:t>
            </a:r>
          </a:p>
        </p:txBody>
      </p:sp>
    </p:spTree>
    <p:extLst>
      <p:ext uri="{BB962C8B-B14F-4D97-AF65-F5344CB8AC3E}">
        <p14:creationId xmlns:p14="http://schemas.microsoft.com/office/powerpoint/2010/main" val="9784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34200" cy="6921575"/>
          </a:xfrm>
        </p:spPr>
      </p:pic>
      <p:sp>
        <p:nvSpPr>
          <p:cNvPr id="5" name="TextBox 4"/>
          <p:cNvSpPr txBox="1"/>
          <p:nvPr/>
        </p:nvSpPr>
        <p:spPr>
          <a:xfrm>
            <a:off x="6934200" y="1567961"/>
            <a:ext cx="4974771" cy="3785652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However, I was able to export data from my layer joins to perform a simple linear regression in R and produce this plot graph. P-value not significant, very low R^2, and Pearson’s correlation not significant given an analysis of the raw data. Would like to learn how to perform the GWR in ArcMap and use in python scripting </a:t>
            </a:r>
          </a:p>
        </p:txBody>
      </p:sp>
    </p:spTree>
    <p:extLst>
      <p:ext uri="{BB962C8B-B14F-4D97-AF65-F5344CB8AC3E}">
        <p14:creationId xmlns:p14="http://schemas.microsoft.com/office/powerpoint/2010/main" val="237891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3013</TotalTime>
  <Words>407</Words>
  <Application>Microsoft Office PowerPoint</Application>
  <PresentationFormat>Widescreen</PresentationFormat>
  <Paragraphs>41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Micheal</dc:creator>
  <cp:lastModifiedBy>Micheal</cp:lastModifiedBy>
  <cp:revision>33</cp:revision>
  <dcterms:created xsi:type="dcterms:W3CDTF">2016-05-14T00:04:07Z</dcterms:created>
  <dcterms:modified xsi:type="dcterms:W3CDTF">2016-05-16T02:17:26Z</dcterms:modified>
</cp:coreProperties>
</file>