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5" r:id="rId11"/>
    <p:sldId id="264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22" d="100"/>
          <a:sy n="122" d="100"/>
        </p:scale>
        <p:origin x="9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8B9E-CD9F-45BF-A1AD-B6A4E86ECCAA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8D28-F5D8-417B-8922-09E51EDA9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0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8B9E-CD9F-45BF-A1AD-B6A4E86ECCAA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8D28-F5D8-417B-8922-09E51EDA9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39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8B9E-CD9F-45BF-A1AD-B6A4E86ECCAA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8D28-F5D8-417B-8922-09E51EDA9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56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8B9E-CD9F-45BF-A1AD-B6A4E86ECCAA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8D28-F5D8-417B-8922-09E51EDA9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8B9E-CD9F-45BF-A1AD-B6A4E86ECCAA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8D28-F5D8-417B-8922-09E51EDA9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78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8B9E-CD9F-45BF-A1AD-B6A4E86ECCAA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8D28-F5D8-417B-8922-09E51EDA9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5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8B9E-CD9F-45BF-A1AD-B6A4E86ECCAA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8D28-F5D8-417B-8922-09E51EDA9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30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8B9E-CD9F-45BF-A1AD-B6A4E86ECCAA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8D28-F5D8-417B-8922-09E51EDA9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43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8B9E-CD9F-45BF-A1AD-B6A4E86ECCAA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8D28-F5D8-417B-8922-09E51EDA9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05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8B9E-CD9F-45BF-A1AD-B6A4E86ECCAA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8D28-F5D8-417B-8922-09E51EDA9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40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8B9E-CD9F-45BF-A1AD-B6A4E86ECCAA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8D28-F5D8-417B-8922-09E51EDA9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7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A8B9E-CD9F-45BF-A1AD-B6A4E86ECCAA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38D28-F5D8-417B-8922-09E51EDA9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289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822"/>
            <a:ext cx="12192000" cy="64422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41558" y="-47843"/>
            <a:ext cx="222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Full Map Extent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03158" y="6211669"/>
            <a:ext cx="2088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Chenaille</a:t>
            </a:r>
            <a:endParaRPr lang="en-US" dirty="0" smtClean="0"/>
          </a:p>
          <a:p>
            <a:pPr algn="r"/>
            <a:r>
              <a:rPr lang="en-US" dirty="0" smtClean="0"/>
              <a:t>GEOG 385, Fall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68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68" y="0"/>
            <a:ext cx="5293032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337713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72930" y="-164757"/>
            <a:ext cx="3146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Survey123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03158" y="6211669"/>
            <a:ext cx="2088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Chenaille</a:t>
            </a:r>
            <a:endParaRPr lang="en-US" dirty="0" smtClean="0"/>
          </a:p>
          <a:p>
            <a:pPr algn="r"/>
            <a:r>
              <a:rPr lang="en-US" dirty="0" smtClean="0"/>
              <a:t>GEOG 385, Fall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940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19475" cy="3333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1825"/>
            <a:ext cx="3419475" cy="3562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474" y="0"/>
            <a:ext cx="877252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03158" y="6211669"/>
            <a:ext cx="2088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Chenaille</a:t>
            </a:r>
            <a:endParaRPr lang="en-US" dirty="0" smtClean="0"/>
          </a:p>
          <a:p>
            <a:pPr algn="r"/>
            <a:r>
              <a:rPr lang="en-US" dirty="0" smtClean="0"/>
              <a:t>GEOG 385, Fall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282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193"/>
            <a:ext cx="12192000" cy="64456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03158" y="6211669"/>
            <a:ext cx="2088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Chenaille</a:t>
            </a:r>
            <a:endParaRPr lang="en-US" dirty="0" smtClean="0"/>
          </a:p>
          <a:p>
            <a:pPr algn="r"/>
            <a:r>
              <a:rPr lang="en-US" dirty="0" smtClean="0"/>
              <a:t>GEOG 385, Fall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135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371"/>
            <a:ext cx="12192000" cy="64392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03158" y="6211669"/>
            <a:ext cx="2088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Chenaille</a:t>
            </a:r>
            <a:endParaRPr lang="en-US" dirty="0" smtClean="0"/>
          </a:p>
          <a:p>
            <a:pPr algn="r"/>
            <a:r>
              <a:rPr lang="en-US" dirty="0" smtClean="0"/>
              <a:t>GEOG 385, Fall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017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872"/>
            <a:ext cx="12192000" cy="64422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03158" y="6211669"/>
            <a:ext cx="2088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Chenaille</a:t>
            </a:r>
            <a:endParaRPr lang="en-US" dirty="0" smtClean="0"/>
          </a:p>
          <a:p>
            <a:pPr algn="r"/>
            <a:r>
              <a:rPr lang="en-US" dirty="0" smtClean="0"/>
              <a:t>GEOG 385, Fall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094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737" y="747712"/>
            <a:ext cx="3438525" cy="53625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33683"/>
            <a:ext cx="123345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Options to filter out survey points displayed, charted, and as potential destinations based on specific attribute values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03158" y="6211669"/>
            <a:ext cx="2088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Chenaille</a:t>
            </a:r>
            <a:endParaRPr lang="en-US" dirty="0" smtClean="0"/>
          </a:p>
          <a:p>
            <a:pPr algn="r"/>
            <a:r>
              <a:rPr lang="en-US" dirty="0" smtClean="0"/>
              <a:t>GEOG 385, Fall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21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930" y="2158184"/>
            <a:ext cx="3419475" cy="2447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416" y="2158184"/>
            <a:ext cx="3419475" cy="24098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65978" y="1585520"/>
            <a:ext cx="2785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Chartable attributes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16582" y="1585519"/>
            <a:ext cx="3094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No spatial filter applied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03158" y="6211669"/>
            <a:ext cx="2088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Chenaille</a:t>
            </a:r>
            <a:endParaRPr lang="en-US" dirty="0" smtClean="0"/>
          </a:p>
          <a:p>
            <a:pPr algn="r"/>
            <a:r>
              <a:rPr lang="en-US" dirty="0" smtClean="0"/>
              <a:t>GEOG 385, Fall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625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872"/>
            <a:ext cx="12192000" cy="64422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1837" y="-131807"/>
            <a:ext cx="6627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Chart with no spatial filter includes all survey points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03158" y="6211669"/>
            <a:ext cx="2088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Chenaille</a:t>
            </a:r>
            <a:endParaRPr lang="en-US" dirty="0" smtClean="0"/>
          </a:p>
          <a:p>
            <a:pPr algn="r"/>
            <a:r>
              <a:rPr lang="en-US" dirty="0" smtClean="0"/>
              <a:t>GEOG 385, Fall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037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193"/>
            <a:ext cx="12192000" cy="64456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7346" y="-146145"/>
            <a:ext cx="9828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Various options to spatially filter out survey points, square box tool used here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92497" y="1911178"/>
            <a:ext cx="345989" cy="4036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435545" y="206192"/>
            <a:ext cx="1554480" cy="16459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103158" y="6211669"/>
            <a:ext cx="2088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Chenaille</a:t>
            </a:r>
            <a:endParaRPr lang="en-US" dirty="0" smtClean="0"/>
          </a:p>
          <a:p>
            <a:pPr algn="r"/>
            <a:r>
              <a:rPr lang="en-US" dirty="0" smtClean="0"/>
              <a:t>GEOG 385, Fall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546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371"/>
            <a:ext cx="12192000" cy="64392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3124" y="-107092"/>
            <a:ext cx="10709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Only survey points within the bounding box of the previous slide are included in the chart statistics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03158" y="6211669"/>
            <a:ext cx="2088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Chenaille</a:t>
            </a:r>
            <a:endParaRPr lang="en-US" dirty="0" smtClean="0"/>
          </a:p>
          <a:p>
            <a:pPr algn="r"/>
            <a:r>
              <a:rPr lang="en-US" dirty="0" smtClean="0"/>
              <a:t>GEOG 385, Fall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579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970" y="0"/>
            <a:ext cx="2430426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186" y="0"/>
            <a:ext cx="2432828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804" y="0"/>
            <a:ext cx="2437196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73" y="3429000"/>
            <a:ext cx="3419475" cy="24479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9557" y="4975654"/>
            <a:ext cx="3220994" cy="8073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4161" y="865124"/>
            <a:ext cx="3970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There are other chart types available such as pie or line charts, but since the values displayed for each attribute are just ‘count,’ I felt the bar graph best communicated the statistics.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03158" y="6211669"/>
            <a:ext cx="2088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Chenaille</a:t>
            </a:r>
            <a:endParaRPr lang="en-US" dirty="0" smtClean="0"/>
          </a:p>
          <a:p>
            <a:pPr algn="r"/>
            <a:r>
              <a:rPr lang="en-US" dirty="0" smtClean="0"/>
              <a:t>GEOG 385, Fall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440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177</Words>
  <Application>Microsoft Office PowerPoint</Application>
  <PresentationFormat>Widescreen</PresentationFormat>
  <Paragraphs>33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Chenaille, Michael P</dc:creator>
  <cp:lastModifiedBy>Chenaille, Michael P</cp:lastModifiedBy>
  <cp:revision>6</cp:revision>
  <dcterms:created xsi:type="dcterms:W3CDTF">2017-12-11T18:09:01Z</dcterms:created>
  <dcterms:modified xsi:type="dcterms:W3CDTF">2017-12-11T21:57:07Z</dcterms:modified>
</cp:coreProperties>
</file>