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2"/>
  </p:notesMasterIdLst>
  <p:sldIdLst>
    <p:sldId id="256" r:id="rId2"/>
    <p:sldId id="257" r:id="rId3"/>
    <p:sldId id="264" r:id="rId4"/>
    <p:sldId id="258" r:id="rId5"/>
    <p:sldId id="262" r:id="rId6"/>
    <p:sldId id="260" r:id="rId7"/>
    <p:sldId id="265" r:id="rId8"/>
    <p:sldId id="261" r:id="rId9"/>
    <p:sldId id="259" r:id="rId10"/>
    <p:sldId id="263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C931ED0-1825-49D0-BD6E-884FA1B00B4E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C4B511F-6A43-4DC9-89A3-60BB4A966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66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dot on</a:t>
            </a:r>
            <a:r>
              <a:rPr lang="en-US" baseline="0" dirty="0" smtClean="0"/>
              <a:t> the map represents all of the tornadoes that touched down in the 8 year duration.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B511F-6A43-4DC9-89A3-60BB4A966D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1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 to</a:t>
            </a:r>
            <a:r>
              <a:rPr lang="en-US" baseline="0" dirty="0" smtClean="0"/>
              <a:t> find only the tornadoes that involved injuries or fatalities, I ran a Definition Query.  I did this in the layer properties.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B511F-6A43-4DC9-89A3-60BB4A966D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99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 smtClean="0"/>
              <a:t>In order to find the area where the most severe tornadoes occurred, we needed to run a cluster analysis of the data to sort it out.  Using the Grouping Analysis (</a:t>
            </a:r>
            <a:r>
              <a:rPr lang="en-US" dirty="0" err="1" smtClean="0"/>
              <a:t>Spacial</a:t>
            </a:r>
            <a:r>
              <a:rPr lang="en-US" baseline="0" dirty="0" smtClean="0"/>
              <a:t> Statistics) tool, I separated tornadoes into 4 groups based on their f-scale, their fatalities and their injuries.  The analysis tool gave each tornado </a:t>
            </a:r>
            <a:r>
              <a:rPr lang="en-US" baseline="0" smtClean="0"/>
              <a:t>severity ratings </a:t>
            </a:r>
            <a:r>
              <a:rPr lang="en-US" baseline="0" dirty="0" smtClean="0"/>
              <a:t>based on the data analysis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B511F-6A43-4DC9-89A3-60BB4A966D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421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DA16-FBE2-4479-A683-35C8C3FD57D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177F9E6-383F-49C0-887B-41F0C5F98D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DA16-FBE2-4479-A683-35C8C3FD57D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F9E6-383F-49C0-887B-41F0C5F98D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DA16-FBE2-4479-A683-35C8C3FD57D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77F9E6-383F-49C0-887B-41F0C5F98D5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DA16-FBE2-4479-A683-35C8C3FD57D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F9E6-383F-49C0-887B-41F0C5F98D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DA16-FBE2-4479-A683-35C8C3FD57D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F9E6-383F-49C0-887B-41F0C5F98D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DA16-FBE2-4479-A683-35C8C3FD57D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F9E6-383F-49C0-887B-41F0C5F98D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DA16-FBE2-4479-A683-35C8C3FD57D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F9E6-383F-49C0-887B-41F0C5F98D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DA16-FBE2-4479-A683-35C8C3FD57D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F9E6-383F-49C0-887B-41F0C5F98D5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DA16-FBE2-4479-A683-35C8C3FD57D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177F9E6-383F-49C0-887B-41F0C5F98D5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DA16-FBE2-4479-A683-35C8C3FD57D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F9E6-383F-49C0-887B-41F0C5F98D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DA16-FBE2-4479-A683-35C8C3FD57D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F9E6-383F-49C0-887B-41F0C5F98D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5F4DA16-FBE2-4479-A683-35C8C3FD57D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177F9E6-383F-49C0-887B-41F0C5F98D5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SajNLBH7cA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Final Project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GIS 0090</a:t>
            </a:r>
          </a:p>
          <a:p>
            <a:r>
              <a:rPr lang="en-US" dirty="0" smtClean="0"/>
              <a:t>Instructor: Nate Jennings</a:t>
            </a:r>
          </a:p>
          <a:p>
            <a:r>
              <a:rPr lang="en-US" dirty="0" smtClean="0"/>
              <a:t>Student: Jamie Brown</a:t>
            </a:r>
            <a:endParaRPr lang="en-US" dirty="0"/>
          </a:p>
        </p:txBody>
      </p:sp>
      <p:sp>
        <p:nvSpPr>
          <p:cNvPr id="6" name="TextBox 5">
            <a:hlinkClick r:id="rId3"/>
          </p:cNvPr>
          <p:cNvSpPr txBox="1"/>
          <p:nvPr/>
        </p:nvSpPr>
        <p:spPr>
          <a:xfrm>
            <a:off x="4114800" y="6248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https://youtu.be/pSajNLBH7cA</a:t>
            </a:r>
          </a:p>
        </p:txBody>
      </p:sp>
    </p:spTree>
    <p:extLst>
      <p:ext uri="{BB962C8B-B14F-4D97-AF65-F5344CB8AC3E}">
        <p14:creationId xmlns:p14="http://schemas.microsoft.com/office/powerpoint/2010/main" val="51718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Tornadoes in United States 2000-2008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257800"/>
            <a:ext cx="8153400" cy="1143000"/>
          </a:xfrm>
        </p:spPr>
        <p:txBody>
          <a:bodyPr/>
          <a:lstStyle/>
          <a:p>
            <a:r>
              <a:rPr lang="en-US" dirty="0" smtClean="0"/>
              <a:t>There were a total of 11,645 tornadoes that touched down between the year 2000 and 2008.  Of those 11,645, 912 tornadoes had injuries or fatalities.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1600200" y="1676400"/>
            <a:ext cx="57150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6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 table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80772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149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query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298" y="1752600"/>
            <a:ext cx="5583804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05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912 tornadoes involving injury or fatality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031216"/>
            <a:ext cx="7924800" cy="452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3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Cluster analysis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1600" y="1843881"/>
            <a:ext cx="5791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6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analysis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05000"/>
            <a:ext cx="6512474" cy="458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187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analysis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47800"/>
            <a:ext cx="7848600" cy="464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1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" y="533400"/>
            <a:ext cx="7772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58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8534400" cy="6594764"/>
          </a:xfrm>
        </p:spPr>
      </p:pic>
    </p:spTree>
    <p:extLst>
      <p:ext uri="{BB962C8B-B14F-4D97-AF65-F5344CB8AC3E}">
        <p14:creationId xmlns:p14="http://schemas.microsoft.com/office/powerpoint/2010/main" val="380103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198</TotalTime>
  <Words>181</Words>
  <Application>Microsoft Office PowerPoint</Application>
  <PresentationFormat>On-screen Show (4:3)</PresentationFormat>
  <Paragraphs>19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Essential</vt:lpstr>
      <vt:lpstr>Final Project</vt:lpstr>
      <vt:lpstr>Tornadoes in United States 2000-2008</vt:lpstr>
      <vt:lpstr>Attribute table</vt:lpstr>
      <vt:lpstr>Definition query</vt:lpstr>
      <vt:lpstr>912 tornadoes involving injury or fatality</vt:lpstr>
      <vt:lpstr>Cluster analysis</vt:lpstr>
      <vt:lpstr>cluster analysis</vt:lpstr>
      <vt:lpstr>Cluster analysis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Project</dc:title>
  <dc:creator>SWLC</dc:creator>
  <cp:lastModifiedBy>SWLC</cp:lastModifiedBy>
  <cp:revision>15</cp:revision>
  <cp:lastPrinted>2016-12-02T00:34:29Z</cp:lastPrinted>
  <dcterms:created xsi:type="dcterms:W3CDTF">2016-12-01T04:25:36Z</dcterms:created>
  <dcterms:modified xsi:type="dcterms:W3CDTF">2016-12-09T00:56:32Z</dcterms:modified>
</cp:coreProperties>
</file>