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58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8796-112A-4CC8-884B-E8E3B7088B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Sacramento Food Trucks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42D2B-AA27-46F9-8880-A9291059FA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Jasmyn Bragg</a:t>
            </a:r>
          </a:p>
          <a:p>
            <a:r>
              <a:rPr lang="en-US" dirty="0" err="1"/>
              <a:t>GEOG</a:t>
            </a:r>
            <a:r>
              <a:rPr lang="en-US" dirty="0"/>
              <a:t> 385</a:t>
            </a:r>
          </a:p>
        </p:txBody>
      </p:sp>
    </p:spTree>
    <p:extLst>
      <p:ext uri="{BB962C8B-B14F-4D97-AF65-F5344CB8AC3E}">
        <p14:creationId xmlns:p14="http://schemas.microsoft.com/office/powerpoint/2010/main" val="2383848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73E0F-DFA8-4FF5-A091-08D629A1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835175"/>
            <a:ext cx="9601196" cy="1303867"/>
          </a:xfrm>
        </p:spPr>
        <p:txBody>
          <a:bodyPr/>
          <a:lstStyle/>
          <a:p>
            <a:r>
              <a:rPr lang="en-US" dirty="0"/>
              <a:t>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24F41-CBF3-4CFB-82FA-A53CC77AA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application that allows users to find food trucks in Sacramento</a:t>
            </a:r>
          </a:p>
          <a:p>
            <a:r>
              <a:rPr lang="en-US" dirty="0"/>
              <a:t>Ability to update truck locations by date and time. </a:t>
            </a:r>
          </a:p>
          <a:p>
            <a:r>
              <a:rPr lang="en-US" dirty="0"/>
              <a:t>Search based on price level, food type and availability.</a:t>
            </a:r>
          </a:p>
          <a:p>
            <a:r>
              <a:rPr lang="en-US" dirty="0"/>
              <a:t>Links to Twitter, Facebook &amp; Yelp</a:t>
            </a:r>
          </a:p>
        </p:txBody>
      </p:sp>
    </p:spTree>
    <p:extLst>
      <p:ext uri="{BB962C8B-B14F-4D97-AF65-F5344CB8AC3E}">
        <p14:creationId xmlns:p14="http://schemas.microsoft.com/office/powerpoint/2010/main" val="2373089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AD9F6-48D5-43F7-A3A5-15D645B66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Development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F36B32-618F-4A7F-A9A0-061738FB0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6587" y="2803346"/>
            <a:ext cx="4985404" cy="25105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7006C0-A66B-4C4A-9258-11C3233FD1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57" r="15582" b="26929"/>
          <a:stretch/>
        </p:blipFill>
        <p:spPr>
          <a:xfrm>
            <a:off x="6096000" y="2803347"/>
            <a:ext cx="5389253" cy="25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61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E206B-3F38-42BE-924C-F44C47AB3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Application Development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EE868E-4C52-483C-A113-F84EBC999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34" t="6976" r="3378" b="6211"/>
          <a:stretch/>
        </p:blipFill>
        <p:spPr>
          <a:xfrm>
            <a:off x="975359" y="2995508"/>
            <a:ext cx="4960620" cy="2880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A75009-CAC2-49AF-9F87-28FB2A4914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5" t="9614" r="14871" b="7643"/>
          <a:stretch/>
        </p:blipFill>
        <p:spPr>
          <a:xfrm>
            <a:off x="6256022" y="2995508"/>
            <a:ext cx="4960619" cy="288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71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E7ADC-E669-47F5-AE59-E48876567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Application Development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DAF03C-F648-455B-B4A3-2BD10FB3933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148" t="5313" r="2280" b="9379"/>
          <a:stretch/>
        </p:blipFill>
        <p:spPr bwMode="auto">
          <a:xfrm>
            <a:off x="911496" y="2538919"/>
            <a:ext cx="6147204" cy="30544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13AEC3-3275-4A2C-AB6F-1CED1691AE36}"/>
              </a:ext>
            </a:extLst>
          </p:cNvPr>
          <p:cNvPicPr/>
          <p:nvPr/>
        </p:nvPicPr>
        <p:blipFill rotWithShape="1">
          <a:blip r:embed="rId3"/>
          <a:srcRect l="319" t="6629" r="51737" b="7793"/>
          <a:stretch/>
        </p:blipFill>
        <p:spPr bwMode="auto">
          <a:xfrm>
            <a:off x="7430600" y="2733472"/>
            <a:ext cx="2848293" cy="28599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2042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A2AAA7B-DD5A-486B-B28F-F1958831530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DB99B21-A649-42D2-BB86-486C2E73A089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A631EEB-EF96-4032-8B47-62220C1316EB}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0B37569-6E3D-4B34-AD3E-0FC79D7CB98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3A0A741-DE46-43B7-A732-2C6D71E7B115}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FB4AD13-112F-436E-9596-F7557110C0DC}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6D98D9-A8AD-432E-BD4E-FF80012442F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77057" y="2400639"/>
            <a:ext cx="57607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6837DC3-B218-4EFF-94BB-99DD9CBDCF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16" r="12527" b="5"/>
          <a:stretch/>
        </p:blipFill>
        <p:spPr>
          <a:xfrm>
            <a:off x="8137325" y="1158024"/>
            <a:ext cx="2839277" cy="2066544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6A7BDD-4840-45A8-9E22-F36C389629A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90" r="15671" b="-3"/>
          <a:stretch/>
        </p:blipFill>
        <p:spPr>
          <a:xfrm>
            <a:off x="8135453" y="3631646"/>
            <a:ext cx="2843021" cy="2066544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A31359-A107-4A8E-9C81-8B2079E57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101" y="982132"/>
            <a:ext cx="6354633" cy="1303867"/>
          </a:xfrm>
        </p:spPr>
        <p:txBody>
          <a:bodyPr>
            <a:normAutofit/>
          </a:bodyPr>
          <a:lstStyle/>
          <a:p>
            <a:r>
              <a:rPr lang="en-US" dirty="0"/>
              <a:t>Difficulties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67385" y="2556932"/>
            <a:ext cx="6380065" cy="3318936"/>
          </a:xfrm>
        </p:spPr>
        <p:txBody>
          <a:bodyPr>
            <a:normAutofit/>
          </a:bodyPr>
          <a:lstStyle/>
          <a:p>
            <a:r>
              <a:rPr lang="en-US" dirty="0"/>
              <a:t>Date Time Formatting</a:t>
            </a:r>
          </a:p>
          <a:p>
            <a:r>
              <a:rPr lang="en-US" dirty="0"/>
              <a:t>Enable time slider</a:t>
            </a:r>
          </a:p>
          <a:p>
            <a:r>
              <a:rPr lang="en-US" dirty="0"/>
              <a:t>Social Media Links</a:t>
            </a:r>
          </a:p>
        </p:txBody>
      </p:sp>
    </p:spTree>
    <p:extLst>
      <p:ext uri="{BB962C8B-B14F-4D97-AF65-F5344CB8AC3E}">
        <p14:creationId xmlns:p14="http://schemas.microsoft.com/office/powerpoint/2010/main" val="1238128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B97E0-343E-490F-96C7-0483A89C5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Result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9BC652-3E29-4479-8A0F-55D9B6263D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-382"/>
          <a:stretch/>
        </p:blipFill>
        <p:spPr>
          <a:xfrm>
            <a:off x="975647" y="2630452"/>
            <a:ext cx="4505334" cy="310886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9C809EB-2AC5-43C1-8AF4-C8D537725A8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/>
          <a:srcRect t="6940" r="21661" b="8134"/>
          <a:stretch/>
        </p:blipFill>
        <p:spPr bwMode="auto">
          <a:xfrm>
            <a:off x="5775427" y="2630453"/>
            <a:ext cx="5440926" cy="3317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7135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3D1E7A-62DE-4405-A23B-BA0B6F02709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" t="6940" r="29564" b="20640"/>
          <a:stretch/>
        </p:blipFill>
        <p:spPr bwMode="auto">
          <a:xfrm>
            <a:off x="756964" y="2508824"/>
            <a:ext cx="5012901" cy="28992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25C5B8-3BAC-4D17-8FAB-75F2E2E5CC34}"/>
              </a:ext>
            </a:extLst>
          </p:cNvPr>
          <p:cNvPicPr/>
          <p:nvPr/>
        </p:nvPicPr>
        <p:blipFill rotWithShape="1">
          <a:blip r:embed="rId3"/>
          <a:srcRect l="-1" t="5927" r="22691" b="7336"/>
          <a:stretch/>
        </p:blipFill>
        <p:spPr bwMode="auto">
          <a:xfrm>
            <a:off x="6212732" y="2508823"/>
            <a:ext cx="4593962" cy="28992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EAB8384-7163-429F-84AB-CF20E6DF1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en-US" dirty="0"/>
              <a:t>End Result</a:t>
            </a:r>
          </a:p>
        </p:txBody>
      </p:sp>
    </p:spTree>
    <p:extLst>
      <p:ext uri="{BB962C8B-B14F-4D97-AF65-F5344CB8AC3E}">
        <p14:creationId xmlns:p14="http://schemas.microsoft.com/office/powerpoint/2010/main" val="20829756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64</TotalTime>
  <Words>69</Words>
  <Application>Microsoft Office PowerPoint</Application>
  <PresentationFormat>Widescreen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Garamond</vt:lpstr>
      <vt:lpstr>Organic</vt:lpstr>
      <vt:lpstr>Sacramento Food Trucks</vt:lpstr>
      <vt:lpstr>Goal</vt:lpstr>
      <vt:lpstr>Data Development</vt:lpstr>
      <vt:lpstr>Web Application Development</vt:lpstr>
      <vt:lpstr>Web Application Development</vt:lpstr>
      <vt:lpstr>Difficulties</vt:lpstr>
      <vt:lpstr>End Result</vt:lpstr>
      <vt:lpstr>End Result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Sacramento Food Trucks</dc:title>
  <dc:creator>Jasmyn Bragg</dc:creator>
  <cp:lastModifiedBy>Jasmyn Bragg</cp:lastModifiedBy>
  <cp:revision>11</cp:revision>
  <dcterms:created xsi:type="dcterms:W3CDTF">2017-12-11T09:32:02Z</dcterms:created>
  <dcterms:modified xsi:type="dcterms:W3CDTF">2017-12-11T19:36:50Z</dcterms:modified>
</cp:coreProperties>
</file>