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73" r:id="rId5"/>
    <p:sldId id="283" r:id="rId6"/>
    <p:sldId id="275" r:id="rId7"/>
    <p:sldId id="274" r:id="rId8"/>
    <p:sldId id="276" r:id="rId9"/>
    <p:sldId id="285" r:id="rId10"/>
    <p:sldId id="278" r:id="rId11"/>
    <p:sldId id="282" r:id="rId12"/>
    <p:sldId id="284" r:id="rId13"/>
    <p:sldId id="279" r:id="rId14"/>
    <p:sldId id="281" r:id="rId15"/>
    <p:sldId id="28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0" autoAdjust="0"/>
    <p:restoredTop sz="94660"/>
  </p:normalViewPr>
  <p:slideViewPr>
    <p:cSldViewPr>
      <p:cViewPr>
        <p:scale>
          <a:sx n="70" d="100"/>
          <a:sy n="70" d="100"/>
        </p:scale>
        <p:origin x="1392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EA1C9-1301-4356-BC13-F480758EC657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06F6-85C0-4D50-9C92-EF886B79B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698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EA1C9-1301-4356-BC13-F480758EC657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06F6-85C0-4D50-9C92-EF886B79B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998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EA1C9-1301-4356-BC13-F480758EC657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06F6-85C0-4D50-9C92-EF886B79B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762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EA1C9-1301-4356-BC13-F480758EC657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06F6-85C0-4D50-9C92-EF886B79B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435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EA1C9-1301-4356-BC13-F480758EC657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06F6-85C0-4D50-9C92-EF886B79B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504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EA1C9-1301-4356-BC13-F480758EC657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06F6-85C0-4D50-9C92-EF886B79B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618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EA1C9-1301-4356-BC13-F480758EC657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06F6-85C0-4D50-9C92-EF886B79B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855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EA1C9-1301-4356-BC13-F480758EC657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06F6-85C0-4D50-9C92-EF886B79B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241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EA1C9-1301-4356-BC13-F480758EC657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06F6-85C0-4D50-9C92-EF886B79B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609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EA1C9-1301-4356-BC13-F480758EC657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06F6-85C0-4D50-9C92-EF886B79B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449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EA1C9-1301-4356-BC13-F480758EC657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06F6-85C0-4D50-9C92-EF886B79B94E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691541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EA1C9-1301-4356-BC13-F480758EC657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06F6-85C0-4D50-9C92-EF886B79B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3422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EA1C9-1301-4356-BC13-F480758EC657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06F6-85C0-4D50-9C92-EF886B79B94E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5941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EA1C9-1301-4356-BC13-F480758EC657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06F6-85C0-4D50-9C92-EF886B79B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4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EA1C9-1301-4356-BC13-F480758EC657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06F6-85C0-4D50-9C92-EF886B79B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7506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EA1C9-1301-4356-BC13-F480758EC657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06F6-85C0-4D50-9C92-EF886B79B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307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EA1C9-1301-4356-BC13-F480758EC657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2BE06F6-85C0-4D50-9C92-EF886B79B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442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600200"/>
            <a:ext cx="6629400" cy="2286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Demographics of the North San Joaquin Valley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53080" y="5715000"/>
            <a:ext cx="28909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Nahila Ahsan</a:t>
            </a:r>
          </a:p>
          <a:p>
            <a:r>
              <a:rPr lang="en-US" dirty="0"/>
              <a:t>Geography 385: Web GIS</a:t>
            </a:r>
          </a:p>
          <a:p>
            <a:r>
              <a:rPr lang="en-US" dirty="0"/>
              <a:t>Professor Nathan Jennings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09600" y="4800600"/>
            <a:ext cx="5826719" cy="609600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Looking At Multiple Data Indicators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076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183880" cy="105156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Purpose/Goals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7391400" cy="4187952"/>
          </a:xfrm>
        </p:spPr>
        <p:txBody>
          <a:bodyPr>
            <a:normAutofit/>
          </a:bodyPr>
          <a:lstStyle/>
          <a:p>
            <a:r>
              <a:rPr lang="en-US" dirty="0"/>
              <a:t>Display multiple indicators in areas of population, economics, education, housing, and income for the North San Joaquin Valley (NSJV). The NSJV is the primary study area for the project.</a:t>
            </a:r>
          </a:p>
          <a:p>
            <a:r>
              <a:rPr lang="en-US" dirty="0"/>
              <a:t>Allow users to explore indicators with clickable layers, filtering, and looking at data in tables. Also allow users to potentially add additional data and layers. </a:t>
            </a:r>
          </a:p>
          <a:p>
            <a:r>
              <a:rPr lang="en-US" dirty="0"/>
              <a:t>This type of data may be useful to analysts in government and business to inform planning and policy decisions. It can also be useful for non-profits to help them plan services. The general public may also find this data interesting.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066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6686" y="533400"/>
            <a:ext cx="8183880" cy="105156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Summary of Tasks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EE89463-3D92-45C0-B771-B8BD06F07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400"/>
            <a:ext cx="6553200" cy="418795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Download shapefiles and data from the Census Bureau</a:t>
            </a:r>
          </a:p>
          <a:p>
            <a:r>
              <a:rPr lang="en-US" dirty="0"/>
              <a:t>Prepare spreadsheets to be joined with shapefiles (for select indicators: education and homeownership). This included cleaning spreadsheets and calculating percentages. </a:t>
            </a:r>
          </a:p>
          <a:p>
            <a:r>
              <a:rPr lang="en-US" dirty="0"/>
              <a:t>Publish select shapefiles (study area boundary and census tracts) and census data to service to ArcGIS online</a:t>
            </a:r>
          </a:p>
          <a:p>
            <a:r>
              <a:rPr lang="en-US" dirty="0"/>
              <a:t>Search for additional indicators through </a:t>
            </a:r>
            <a:r>
              <a:rPr lang="en-US" dirty="0" err="1"/>
              <a:t>Esri’s</a:t>
            </a:r>
            <a:r>
              <a:rPr lang="en-US" dirty="0"/>
              <a:t> Living Atlas and Enriching data tool. Significant data is available through these tools that can be explored and visualized in multiple ways. </a:t>
            </a:r>
          </a:p>
          <a:p>
            <a:r>
              <a:rPr lang="en-US" dirty="0"/>
              <a:t>Customize/visualize data and make adjustments to display and legend</a:t>
            </a:r>
          </a:p>
          <a:p>
            <a:r>
              <a:rPr lang="en-US" dirty="0"/>
              <a:t>Add and adjust widgets 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955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183880" cy="105156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Working in ArcMap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D10C79-35CF-4A7C-A923-0D9502AB1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" y="873436"/>
            <a:ext cx="7924800" cy="4765364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590FF24-C91D-43C4-B95B-570389ECB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" y="5867400"/>
            <a:ext cx="7391400" cy="3578352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088223B-BD27-4845-9551-4B2B4F107878}"/>
              </a:ext>
            </a:extLst>
          </p:cNvPr>
          <p:cNvSpPr txBox="1">
            <a:spLocks/>
          </p:cNvSpPr>
          <p:nvPr/>
        </p:nvSpPr>
        <p:spPr>
          <a:xfrm>
            <a:off x="959719" y="5715000"/>
            <a:ext cx="7178040" cy="9906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Visualizing the data in ArcMap is not necessary and will be a waste of time as it will not carry over into ArcGIS Online. One can configure the display in the tools menu online. </a:t>
            </a:r>
          </a:p>
          <a:p>
            <a:pPr marL="0" indent="0">
              <a:buFont typeface="Wingdings 3" charset="2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706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183880" cy="105156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Configuring Style/Visualization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58F140-6E4F-4C57-9CB2-51A62F3ED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762000"/>
            <a:ext cx="8104414" cy="482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766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183880" cy="105156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Color Ramps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DA45A9-D85F-4198-92DD-B048BC54DF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92" y="1371600"/>
            <a:ext cx="7890788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708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183880" cy="105156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Web Map Visualization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F8311A-B177-4168-90E9-CEA59C7BBD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205" y="914400"/>
            <a:ext cx="6130670" cy="525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431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183880" cy="105156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Configure Pop Up (Cleaning Up)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D0126E-0717-47E9-BAAD-9B3FBE205D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47800"/>
            <a:ext cx="8234448" cy="457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479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183880" cy="105156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Data Enrichment Tool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A7A541-0E61-4E09-AB43-019AABE877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4" y="876300"/>
            <a:ext cx="9051471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855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183880" cy="105156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Credit Usage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81D6A8-3825-462E-B4A7-04BD37FBE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20" y="914400"/>
            <a:ext cx="7781660" cy="455295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0C1FD6D-46FD-4208-9FCA-5F873C4DFEE7}"/>
              </a:ext>
            </a:extLst>
          </p:cNvPr>
          <p:cNvSpPr txBox="1">
            <a:spLocks/>
          </p:cNvSpPr>
          <p:nvPr/>
        </p:nvSpPr>
        <p:spPr>
          <a:xfrm>
            <a:off x="959719" y="5715000"/>
            <a:ext cx="7178040" cy="9906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Different indicators/data sets varied in credit cost. </a:t>
            </a:r>
          </a:p>
          <a:p>
            <a:pPr marL="0" indent="0">
              <a:buFont typeface="Wingdings 3" charset="2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130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183880" cy="105156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More Data: </a:t>
            </a:r>
            <a:r>
              <a:rPr lang="en-US" dirty="0" err="1">
                <a:solidFill>
                  <a:schemeClr val="tx1"/>
                </a:solidFill>
              </a:rPr>
              <a:t>Esri’s</a:t>
            </a:r>
            <a:r>
              <a:rPr lang="en-US" dirty="0">
                <a:solidFill>
                  <a:schemeClr val="tx1"/>
                </a:solidFill>
              </a:rPr>
              <a:t> Living Atlas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AB6A76-A49C-4529-B26D-75BED02A04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838200"/>
            <a:ext cx="6343650" cy="531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7917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183880" cy="105156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Setting Up the </a:t>
            </a:r>
            <a:r>
              <a:rPr lang="en-US">
                <a:solidFill>
                  <a:schemeClr val="tx1"/>
                </a:solidFill>
              </a:rPr>
              <a:t>Filtering Widget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2FDFC8-4B6D-481C-A679-709D8AF309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27760"/>
            <a:ext cx="8368937" cy="470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62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183880" cy="105156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Study Area in Web Application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39196C-FBB1-42EB-A6FE-4BAE149AD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295400"/>
            <a:ext cx="7086600" cy="482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101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183880" cy="10515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Legend Widget and Map View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E83C74-859C-4D51-9F94-6AC789FD95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" y="1127760"/>
            <a:ext cx="7772400" cy="5112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798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39" y="3048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View of Income Data with Filtering Set Up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1383D4-CFB4-4302-B086-B528B89A9B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60" y="1127760"/>
            <a:ext cx="7693325" cy="488318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198B5868-2840-4881-8E82-025409E6F4E5}"/>
              </a:ext>
            </a:extLst>
          </p:cNvPr>
          <p:cNvSpPr/>
          <p:nvPr/>
        </p:nvSpPr>
        <p:spPr>
          <a:xfrm>
            <a:off x="381000" y="1356360"/>
            <a:ext cx="2971800" cy="51968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4110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239</TotalTime>
  <Words>331</Words>
  <Application>Microsoft Office PowerPoint</Application>
  <PresentationFormat>On-screen Show (4:3)</PresentationFormat>
  <Paragraphs>31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Trebuchet MS</vt:lpstr>
      <vt:lpstr>Wingdings 3</vt:lpstr>
      <vt:lpstr>Facet</vt:lpstr>
      <vt:lpstr>Demographics of the North San Joaquin Valley</vt:lpstr>
      <vt:lpstr>Purpose/Goals</vt:lpstr>
      <vt:lpstr>Summary of Tasks</vt:lpstr>
      <vt:lpstr>Working in ArcMap </vt:lpstr>
      <vt:lpstr>Configuring Style/Visualization</vt:lpstr>
      <vt:lpstr>Color Ramps </vt:lpstr>
      <vt:lpstr>Web Map Visualization</vt:lpstr>
      <vt:lpstr>Configure Pop Up (Cleaning Up)</vt:lpstr>
      <vt:lpstr>Data Enrichment Tool</vt:lpstr>
      <vt:lpstr>Credit Usage</vt:lpstr>
      <vt:lpstr>More Data: Esri’s Living Atlas </vt:lpstr>
      <vt:lpstr>Setting Up the Filtering Widget</vt:lpstr>
      <vt:lpstr>Study Area in Web Application</vt:lpstr>
      <vt:lpstr>Legend Widget and Map View</vt:lpstr>
      <vt:lpstr>View of Income Data with Filtering Set Up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City of Sacramento</dc:title>
  <dc:creator>djf511</dc:creator>
  <cp:lastModifiedBy>Nahila Ahsan</cp:lastModifiedBy>
  <cp:revision>19</cp:revision>
  <dcterms:created xsi:type="dcterms:W3CDTF">2015-12-16T05:22:10Z</dcterms:created>
  <dcterms:modified xsi:type="dcterms:W3CDTF">2017-12-13T07:53:56Z</dcterms:modified>
</cp:coreProperties>
</file>