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6" r:id="rId2"/>
    <p:sldId id="257" r:id="rId3"/>
    <p:sldId id="271" r:id="rId4"/>
    <p:sldId id="284" r:id="rId5"/>
    <p:sldId id="275" r:id="rId6"/>
    <p:sldId id="283" r:id="rId7"/>
    <p:sldId id="274" r:id="rId8"/>
    <p:sldId id="281" r:id="rId9"/>
    <p:sldId id="282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B1F6F-6E45-4D6A-B5BF-F366E8D3D90E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8348C-5748-4A5E-99FF-05C219A31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24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39E6633-AEA7-462A-B0DC-507170F64D36}" type="datetimeFigureOut">
              <a:rPr lang="en-US" smtClean="0"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02737E1-0AD5-434C-9436-19872B2E79D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GROUNDWATER RESOURCE</a:t>
            </a:r>
            <a:br>
              <a:rPr lang="en-US" sz="4800" dirty="0" smtClean="0"/>
            </a:br>
            <a:r>
              <a:rPr lang="en-US" sz="4800" dirty="0" smtClean="0"/>
              <a:t>MANAGEMENT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BRYAN ZHOU</a:t>
            </a:r>
          </a:p>
          <a:p>
            <a:r>
              <a:rPr lang="en-US" dirty="0" smtClean="0"/>
              <a:t>GEOG 385</a:t>
            </a:r>
          </a:p>
          <a:p>
            <a:r>
              <a:rPr lang="en-US" dirty="0" smtClean="0"/>
              <a:t>FALL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27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GROUNDWATER</a:t>
            </a:r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71600"/>
            <a:ext cx="7239000" cy="5077456"/>
          </a:xfrm>
        </p:spPr>
      </p:pic>
    </p:spTree>
    <p:extLst>
      <p:ext uri="{BB962C8B-B14F-4D97-AF65-F5344CB8AC3E}">
        <p14:creationId xmlns:p14="http://schemas.microsoft.com/office/powerpoint/2010/main" val="206130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286000"/>
            <a:ext cx="9013260" cy="3810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937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8001157" cy="4724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9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GEOCODING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ADDRESS LOCATOR</a:t>
            </a:r>
          </a:p>
          <a:p>
            <a:r>
              <a:rPr lang="en-US" smtClean="0"/>
              <a:t>US DUAL RANGE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19400"/>
            <a:ext cx="4329141" cy="3244686"/>
          </a:xfrm>
        </p:spPr>
      </p:pic>
    </p:spTree>
    <p:extLst>
      <p:ext uri="{BB962C8B-B14F-4D97-AF65-F5344CB8AC3E}">
        <p14:creationId xmlns:p14="http://schemas.microsoft.com/office/powerpoint/2010/main" val="3972337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SDE FEATURE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POINT</a:t>
            </a:r>
          </a:p>
          <a:p>
            <a:r>
              <a:rPr lang="en-US" dirty="0" smtClean="0"/>
              <a:t>SDE GDB</a:t>
            </a:r>
          </a:p>
          <a:p>
            <a:r>
              <a:rPr lang="en-US" dirty="0" smtClean="0"/>
              <a:t>REGISTERED AS VERSION</a:t>
            </a:r>
          </a:p>
          <a:p>
            <a:r>
              <a:rPr lang="en-US" dirty="0" smtClean="0"/>
              <a:t>EDITING TRACKING</a:t>
            </a:r>
          </a:p>
          <a:p>
            <a:r>
              <a:rPr lang="en-US" dirty="0" smtClean="0"/>
              <a:t>SUBTYPE</a:t>
            </a:r>
          </a:p>
          <a:p>
            <a:pPr lvl="1"/>
            <a:r>
              <a:rPr lang="en-US" dirty="0" smtClean="0"/>
              <a:t>PRIVATE</a:t>
            </a:r>
          </a:p>
          <a:p>
            <a:pPr lvl="1"/>
            <a:r>
              <a:rPr lang="en-US" dirty="0" smtClean="0"/>
              <a:t>OIL</a:t>
            </a:r>
          </a:p>
          <a:p>
            <a:pPr lvl="1"/>
            <a:r>
              <a:rPr lang="en-US" dirty="0" smtClean="0"/>
              <a:t>GAS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133600"/>
            <a:ext cx="4279632" cy="4191000"/>
          </a:xfrm>
        </p:spPr>
      </p:pic>
    </p:spTree>
    <p:extLst>
      <p:ext uri="{BB962C8B-B14F-4D97-AF65-F5344CB8AC3E}">
        <p14:creationId xmlns:p14="http://schemas.microsoft.com/office/powerpoint/2010/main" val="4233164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SDE FEATURE CLASS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676400"/>
            <a:ext cx="3912714" cy="48006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4156329" cy="4800600"/>
          </a:xfrm>
        </p:spPr>
      </p:pic>
    </p:spTree>
    <p:extLst>
      <p:ext uri="{BB962C8B-B14F-4D97-AF65-F5344CB8AC3E}">
        <p14:creationId xmlns:p14="http://schemas.microsoft.com/office/powerpoint/2010/main" val="3091986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28800"/>
            <a:ext cx="8454556" cy="42211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MAP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456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8803189" cy="4343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776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8474462" cy="46482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67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266</TotalTime>
  <Words>41</Words>
  <Application>Microsoft Office PowerPoint</Application>
  <PresentationFormat>On-screen Show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Waveform</vt:lpstr>
      <vt:lpstr>GROUNDWATER RESOURCE MANAGEMENT</vt:lpstr>
      <vt:lpstr>GROUNDWATER</vt:lpstr>
      <vt:lpstr>WELL</vt:lpstr>
      <vt:lpstr>WATER QUALITY</vt:lpstr>
      <vt:lpstr>GEOCODING SERVICE</vt:lpstr>
      <vt:lpstr>SDE FEATURE CLASS</vt:lpstr>
      <vt:lpstr>SDE FEATURE CLASS</vt:lpstr>
      <vt:lpstr>BASE MAP </vt:lpstr>
      <vt:lpstr>RESULT</vt:lpstr>
      <vt:lpstr>END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GROUNDWATER AND TIME SERIES</dc:title>
  <dc:creator>Zhou</dc:creator>
  <cp:lastModifiedBy>Zhou</cp:lastModifiedBy>
  <cp:revision>54</cp:revision>
  <dcterms:created xsi:type="dcterms:W3CDTF">2014-05-04T21:57:00Z</dcterms:created>
  <dcterms:modified xsi:type="dcterms:W3CDTF">2014-12-14T05:16:34Z</dcterms:modified>
</cp:coreProperties>
</file>