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6" d="100"/>
          <a:sy n="116" d="100"/>
        </p:scale>
        <p:origin x="-1152"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E722015-1406-4525-8C22-D582EF98E963}" type="datetimeFigureOut">
              <a:rPr lang="en-US" smtClean="0"/>
              <a:t>5/16/2014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0E3B5A-49C3-4950-9B28-F27F186EBBA7}" type="slidenum">
              <a:rPr lang="en-US" smtClean="0"/>
              <a:t>‹#›</a:t>
            </a:fld>
            <a:endParaRPr lang="en-US"/>
          </a:p>
        </p:txBody>
      </p:sp>
    </p:spTree>
    <p:extLst>
      <p:ext uri="{BB962C8B-B14F-4D97-AF65-F5344CB8AC3E}">
        <p14:creationId xmlns:p14="http://schemas.microsoft.com/office/powerpoint/2010/main" val="1992558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722015-1406-4525-8C22-D582EF98E963}" type="datetimeFigureOut">
              <a:rPr lang="en-US" smtClean="0"/>
              <a:t>5/16/2014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0E3B5A-49C3-4950-9B28-F27F186EBBA7}" type="slidenum">
              <a:rPr lang="en-US" smtClean="0"/>
              <a:t>‹#›</a:t>
            </a:fld>
            <a:endParaRPr lang="en-US"/>
          </a:p>
        </p:txBody>
      </p:sp>
    </p:spTree>
    <p:extLst>
      <p:ext uri="{BB962C8B-B14F-4D97-AF65-F5344CB8AC3E}">
        <p14:creationId xmlns:p14="http://schemas.microsoft.com/office/powerpoint/2010/main" val="4241955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722015-1406-4525-8C22-D582EF98E963}" type="datetimeFigureOut">
              <a:rPr lang="en-US" smtClean="0"/>
              <a:t>5/16/2014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0E3B5A-49C3-4950-9B28-F27F186EBBA7}" type="slidenum">
              <a:rPr lang="en-US" smtClean="0"/>
              <a:t>‹#›</a:t>
            </a:fld>
            <a:endParaRPr lang="en-US"/>
          </a:p>
        </p:txBody>
      </p:sp>
    </p:spTree>
    <p:extLst>
      <p:ext uri="{BB962C8B-B14F-4D97-AF65-F5344CB8AC3E}">
        <p14:creationId xmlns:p14="http://schemas.microsoft.com/office/powerpoint/2010/main" val="491692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E722015-1406-4525-8C22-D582EF98E963}" type="datetimeFigureOut">
              <a:rPr lang="en-US" smtClean="0"/>
              <a:t>5/16/2014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0E3B5A-49C3-4950-9B28-F27F186EBBA7}" type="slidenum">
              <a:rPr lang="en-US" smtClean="0"/>
              <a:t>‹#›</a:t>
            </a:fld>
            <a:endParaRPr lang="en-US"/>
          </a:p>
        </p:txBody>
      </p:sp>
    </p:spTree>
    <p:extLst>
      <p:ext uri="{BB962C8B-B14F-4D97-AF65-F5344CB8AC3E}">
        <p14:creationId xmlns:p14="http://schemas.microsoft.com/office/powerpoint/2010/main" val="481489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E722015-1406-4525-8C22-D582EF98E963}" type="datetimeFigureOut">
              <a:rPr lang="en-US" smtClean="0"/>
              <a:t>5/16/2014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0E3B5A-49C3-4950-9B28-F27F186EBBA7}" type="slidenum">
              <a:rPr lang="en-US" smtClean="0"/>
              <a:t>‹#›</a:t>
            </a:fld>
            <a:endParaRPr lang="en-US"/>
          </a:p>
        </p:txBody>
      </p:sp>
    </p:spTree>
    <p:extLst>
      <p:ext uri="{BB962C8B-B14F-4D97-AF65-F5344CB8AC3E}">
        <p14:creationId xmlns:p14="http://schemas.microsoft.com/office/powerpoint/2010/main" val="1512026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722015-1406-4525-8C22-D582EF98E963}" type="datetimeFigureOut">
              <a:rPr lang="en-US" smtClean="0"/>
              <a:t>5/16/2014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0E3B5A-49C3-4950-9B28-F27F186EBBA7}" type="slidenum">
              <a:rPr lang="en-US" smtClean="0"/>
              <a:t>‹#›</a:t>
            </a:fld>
            <a:endParaRPr lang="en-US"/>
          </a:p>
        </p:txBody>
      </p:sp>
    </p:spTree>
    <p:extLst>
      <p:ext uri="{BB962C8B-B14F-4D97-AF65-F5344CB8AC3E}">
        <p14:creationId xmlns:p14="http://schemas.microsoft.com/office/powerpoint/2010/main" val="3170094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722015-1406-4525-8C22-D582EF98E963}" type="datetimeFigureOut">
              <a:rPr lang="en-US" smtClean="0"/>
              <a:t>5/16/2014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0E3B5A-49C3-4950-9B28-F27F186EBBA7}" type="slidenum">
              <a:rPr lang="en-US" smtClean="0"/>
              <a:t>‹#›</a:t>
            </a:fld>
            <a:endParaRPr lang="en-US"/>
          </a:p>
        </p:txBody>
      </p:sp>
    </p:spTree>
    <p:extLst>
      <p:ext uri="{BB962C8B-B14F-4D97-AF65-F5344CB8AC3E}">
        <p14:creationId xmlns:p14="http://schemas.microsoft.com/office/powerpoint/2010/main" val="3792529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722015-1406-4525-8C22-D582EF98E963}" type="datetimeFigureOut">
              <a:rPr lang="en-US" smtClean="0"/>
              <a:t>5/16/2014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0E3B5A-49C3-4950-9B28-F27F186EBBA7}" type="slidenum">
              <a:rPr lang="en-US" smtClean="0"/>
              <a:t>‹#›</a:t>
            </a:fld>
            <a:endParaRPr lang="en-US"/>
          </a:p>
        </p:txBody>
      </p:sp>
    </p:spTree>
    <p:extLst>
      <p:ext uri="{BB962C8B-B14F-4D97-AF65-F5344CB8AC3E}">
        <p14:creationId xmlns:p14="http://schemas.microsoft.com/office/powerpoint/2010/main" val="2839705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722015-1406-4525-8C22-D582EF98E963}" type="datetimeFigureOut">
              <a:rPr lang="en-US" smtClean="0"/>
              <a:t>5/16/2014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0E3B5A-49C3-4950-9B28-F27F186EBBA7}" type="slidenum">
              <a:rPr lang="en-US" smtClean="0"/>
              <a:t>‹#›</a:t>
            </a:fld>
            <a:endParaRPr lang="en-US"/>
          </a:p>
        </p:txBody>
      </p:sp>
    </p:spTree>
    <p:extLst>
      <p:ext uri="{BB962C8B-B14F-4D97-AF65-F5344CB8AC3E}">
        <p14:creationId xmlns:p14="http://schemas.microsoft.com/office/powerpoint/2010/main" val="476606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722015-1406-4525-8C22-D582EF98E963}" type="datetimeFigureOut">
              <a:rPr lang="en-US" smtClean="0"/>
              <a:t>5/16/2014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0E3B5A-49C3-4950-9B28-F27F186EBBA7}" type="slidenum">
              <a:rPr lang="en-US" smtClean="0"/>
              <a:t>‹#›</a:t>
            </a:fld>
            <a:endParaRPr lang="en-US"/>
          </a:p>
        </p:txBody>
      </p:sp>
    </p:spTree>
    <p:extLst>
      <p:ext uri="{BB962C8B-B14F-4D97-AF65-F5344CB8AC3E}">
        <p14:creationId xmlns:p14="http://schemas.microsoft.com/office/powerpoint/2010/main" val="1851233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722015-1406-4525-8C22-D582EF98E963}" type="datetimeFigureOut">
              <a:rPr lang="en-US" smtClean="0"/>
              <a:t>5/16/2014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0E3B5A-49C3-4950-9B28-F27F186EBBA7}" type="slidenum">
              <a:rPr lang="en-US" smtClean="0"/>
              <a:t>‹#›</a:t>
            </a:fld>
            <a:endParaRPr lang="en-US"/>
          </a:p>
        </p:txBody>
      </p:sp>
    </p:spTree>
    <p:extLst>
      <p:ext uri="{BB962C8B-B14F-4D97-AF65-F5344CB8AC3E}">
        <p14:creationId xmlns:p14="http://schemas.microsoft.com/office/powerpoint/2010/main" val="1063911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722015-1406-4525-8C22-D582EF98E963}" type="datetimeFigureOut">
              <a:rPr lang="en-US" smtClean="0"/>
              <a:t>5/16/2014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0E3B5A-49C3-4950-9B28-F27F186EBBA7}" type="slidenum">
              <a:rPr lang="en-US" smtClean="0"/>
              <a:t>‹#›</a:t>
            </a:fld>
            <a:endParaRPr lang="en-US"/>
          </a:p>
        </p:txBody>
      </p:sp>
    </p:spTree>
    <p:extLst>
      <p:ext uri="{BB962C8B-B14F-4D97-AF65-F5344CB8AC3E}">
        <p14:creationId xmlns:p14="http://schemas.microsoft.com/office/powerpoint/2010/main" val="243934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GEO375</a:t>
            </a:r>
            <a:endParaRPr lang="en-US" dirty="0"/>
          </a:p>
        </p:txBody>
      </p:sp>
      <p:sp>
        <p:nvSpPr>
          <p:cNvPr id="3" name="Subtitle 2"/>
          <p:cNvSpPr>
            <a:spLocks noGrp="1"/>
          </p:cNvSpPr>
          <p:nvPr>
            <p:ph type="subTitle" idx="1"/>
          </p:nvPr>
        </p:nvSpPr>
        <p:spPr/>
        <p:txBody>
          <a:bodyPr/>
          <a:lstStyle/>
          <a:p>
            <a:r>
              <a:rPr lang="en-US" dirty="0" smtClean="0"/>
              <a:t>Final Project:</a:t>
            </a:r>
          </a:p>
          <a:p>
            <a:r>
              <a:rPr lang="en-US" dirty="0" smtClean="0"/>
              <a:t>From Txt to Geocoded Data</a:t>
            </a:r>
            <a:endParaRPr lang="en-US" dirty="0"/>
          </a:p>
        </p:txBody>
      </p:sp>
    </p:spTree>
    <p:extLst>
      <p:ext uri="{BB962C8B-B14F-4D97-AF65-F5344CB8AC3E}">
        <p14:creationId xmlns:p14="http://schemas.microsoft.com/office/powerpoint/2010/main" val="36905700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a:t>
            </a:r>
            <a:endParaRPr lang="en-US" dirty="0"/>
          </a:p>
        </p:txBody>
      </p:sp>
      <p:sp>
        <p:nvSpPr>
          <p:cNvPr id="3" name="Content Placeholder 2"/>
          <p:cNvSpPr>
            <a:spLocks noGrp="1"/>
          </p:cNvSpPr>
          <p:nvPr>
            <p:ph idx="1"/>
          </p:nvPr>
        </p:nvSpPr>
        <p:spPr/>
        <p:txBody>
          <a:bodyPr/>
          <a:lstStyle/>
          <a:p>
            <a:pPr marL="0" indent="0">
              <a:buNone/>
            </a:pPr>
            <a:r>
              <a:rPr lang="en-US" dirty="0"/>
              <a:t> </a:t>
            </a:r>
          </a:p>
          <a:p>
            <a:r>
              <a:rPr lang="en-US" dirty="0"/>
              <a:t>My Final project is to automate the process of separating, geocoding and processing 911 data for the Sacramento Police Department’s </a:t>
            </a:r>
            <a:r>
              <a:rPr lang="en-US" dirty="0" err="1"/>
              <a:t>Everbridge</a:t>
            </a:r>
            <a:r>
              <a:rPr lang="en-US" dirty="0"/>
              <a:t> </a:t>
            </a:r>
            <a:r>
              <a:rPr lang="en-US" dirty="0" smtClean="0"/>
              <a:t>program provided in text file format by AT&amp;T.</a:t>
            </a:r>
            <a:endParaRPr lang="en-US" dirty="0"/>
          </a:p>
        </p:txBody>
      </p:sp>
    </p:spTree>
    <p:extLst>
      <p:ext uri="{BB962C8B-B14F-4D97-AF65-F5344CB8AC3E}">
        <p14:creationId xmlns:p14="http://schemas.microsoft.com/office/powerpoint/2010/main" val="41346587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Steps</a:t>
            </a:r>
            <a:endParaRPr lang="en-US" dirty="0"/>
          </a:p>
        </p:txBody>
      </p:sp>
      <p:sp>
        <p:nvSpPr>
          <p:cNvPr id="3" name="Content Placeholder 2"/>
          <p:cNvSpPr>
            <a:spLocks noGrp="1"/>
          </p:cNvSpPr>
          <p:nvPr>
            <p:ph idx="1"/>
          </p:nvPr>
        </p:nvSpPr>
        <p:spPr/>
        <p:txBody>
          <a:bodyPr/>
          <a:lstStyle/>
          <a:p>
            <a:r>
              <a:rPr lang="en-US" dirty="0" smtClean="0"/>
              <a:t>Convert TXT file CSV format</a:t>
            </a:r>
          </a:p>
          <a:p>
            <a:r>
              <a:rPr lang="en-US" dirty="0" smtClean="0"/>
              <a:t>Delete unneeded data</a:t>
            </a:r>
          </a:p>
          <a:p>
            <a:r>
              <a:rPr lang="en-US" dirty="0" smtClean="0"/>
              <a:t>Convert to XLSX file</a:t>
            </a:r>
          </a:p>
          <a:p>
            <a:r>
              <a:rPr lang="en-US" dirty="0" smtClean="0"/>
              <a:t>Delete unneeded columns</a:t>
            </a:r>
          </a:p>
          <a:p>
            <a:r>
              <a:rPr lang="en-US" dirty="0" smtClean="0"/>
              <a:t>Add several new columns</a:t>
            </a:r>
          </a:p>
          <a:p>
            <a:r>
              <a:rPr lang="en-US" dirty="0" smtClean="0"/>
              <a:t>Geocode the data</a:t>
            </a:r>
          </a:p>
          <a:p>
            <a:r>
              <a:rPr lang="en-US" dirty="0" smtClean="0"/>
              <a:t>Convert back to CSV for upload</a:t>
            </a:r>
            <a:endParaRPr lang="en-US" dirty="0"/>
          </a:p>
        </p:txBody>
      </p:sp>
    </p:spTree>
    <p:extLst>
      <p:ext uri="{BB962C8B-B14F-4D97-AF65-F5344CB8AC3E}">
        <p14:creationId xmlns:p14="http://schemas.microsoft.com/office/powerpoint/2010/main" val="20183682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Initial text file</a:t>
            </a:r>
            <a:endParaRPr lang="en-US" dirty="0"/>
          </a:p>
        </p:txBody>
      </p:sp>
      <p:sp>
        <p:nvSpPr>
          <p:cNvPr id="6" name="Text Placeholder 5"/>
          <p:cNvSpPr>
            <a:spLocks noGrp="1"/>
          </p:cNvSpPr>
          <p:nvPr>
            <p:ph type="body" sz="half" idx="2"/>
          </p:nvPr>
        </p:nvSpPr>
        <p:spPr/>
        <p:txBody>
          <a:bodyPr/>
          <a:lstStyle/>
          <a:p>
            <a:r>
              <a:rPr lang="en-US" dirty="0" smtClean="0"/>
              <a:t>The initial text file is a TXT file. The first line must be deleted and the quotation marks removed in order for the conversion to go into XLS format correctly.</a:t>
            </a:r>
            <a:endParaRPr lang="en-US" dirty="0"/>
          </a:p>
        </p:txBody>
      </p:sp>
      <p:pic>
        <p:nvPicPr>
          <p:cNvPr id="12" name="Picture 4"/>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647" r="1647"/>
          <a:stretch>
            <a:fillRect/>
          </a:stretch>
        </p:blipFill>
        <p:spPr bwMode="auto">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691006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had to set all the needed variables</a:t>
            </a:r>
            <a:endParaRPr lang="en-US" dirty="0"/>
          </a:p>
        </p:txBody>
      </p:sp>
      <p:sp>
        <p:nvSpPr>
          <p:cNvPr id="4" name="Text Placeholder 3"/>
          <p:cNvSpPr>
            <a:spLocks noGrp="1"/>
          </p:cNvSpPr>
          <p:nvPr>
            <p:ph type="body" sz="half" idx="2"/>
          </p:nvPr>
        </p:nvSpPr>
        <p:spPr/>
        <p:txBody>
          <a:bodyPr/>
          <a:lstStyle/>
          <a:p>
            <a:r>
              <a:rPr lang="en-US" dirty="0" smtClean="0"/>
              <a:t>There are several sections due to the size of the file (nearly 690,000 records) I created a subset of the file to use for testing the script. The variables for the test files and the “real” data files are all in the script.</a:t>
            </a:r>
            <a:endParaRPr lang="en-US" dirty="0"/>
          </a:p>
        </p:txBody>
      </p:sp>
      <p:pic>
        <p:nvPicPr>
          <p:cNvPr id="2050" name="Picture 2"/>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5553" b="5553"/>
          <a:stretch>
            <a:fillRect/>
          </a:stretch>
        </p:blipFill>
        <p:spPr bwMode="auto">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865037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Variables</a:t>
            </a:r>
            <a:endParaRPr lang="en-US" dirty="0"/>
          </a:p>
        </p:txBody>
      </p:sp>
      <p:sp>
        <p:nvSpPr>
          <p:cNvPr id="4" name="Text Placeholder 3"/>
          <p:cNvSpPr>
            <a:spLocks noGrp="1"/>
          </p:cNvSpPr>
          <p:nvPr>
            <p:ph type="body" sz="half" idx="2"/>
          </p:nvPr>
        </p:nvSpPr>
        <p:spPr/>
        <p:txBody>
          <a:bodyPr/>
          <a:lstStyle/>
          <a:p>
            <a:r>
              <a:rPr lang="en-US" dirty="0" smtClean="0"/>
              <a:t>The picture above shows the different sections and variables for “real” data and test data.</a:t>
            </a:r>
            <a:endParaRPr lang="en-US" dirty="0"/>
          </a:p>
        </p:txBody>
      </p:sp>
      <p:pic>
        <p:nvPicPr>
          <p:cNvPr id="3074" name="Picture 2"/>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5553" b="5553"/>
          <a:stretch>
            <a:fillRect/>
          </a:stretch>
        </p:blipFill>
        <p:spPr bwMode="auto">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928656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1</a:t>
            </a:r>
            <a:endParaRPr lang="en-US" dirty="0"/>
          </a:p>
        </p:txBody>
      </p:sp>
      <p:sp>
        <p:nvSpPr>
          <p:cNvPr id="4" name="Text Placeholder 3"/>
          <p:cNvSpPr>
            <a:spLocks noGrp="1"/>
          </p:cNvSpPr>
          <p:nvPr>
            <p:ph type="body" sz="half" idx="2"/>
          </p:nvPr>
        </p:nvSpPr>
        <p:spPr/>
        <p:txBody>
          <a:bodyPr/>
          <a:lstStyle/>
          <a:p>
            <a:r>
              <a:rPr lang="en-US" dirty="0" smtClean="0"/>
              <a:t>First line of text is deleted and the file is converted to CSV using the csv module.</a:t>
            </a:r>
          </a:p>
          <a:p>
            <a:endParaRPr lang="en-US" dirty="0"/>
          </a:p>
        </p:txBody>
      </p:sp>
      <p:pic>
        <p:nvPicPr>
          <p:cNvPr id="4098" name="Picture 2"/>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5553" b="5553"/>
          <a:stretch>
            <a:fillRect/>
          </a:stretch>
        </p:blipFill>
        <p:spPr bwMode="auto">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295334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Quote marks create a problem</a:t>
            </a:r>
            <a:endParaRPr lang="en-US" dirty="0"/>
          </a:p>
        </p:txBody>
      </p:sp>
      <p:sp>
        <p:nvSpPr>
          <p:cNvPr id="4" name="Text Placeholder 3"/>
          <p:cNvSpPr>
            <a:spLocks noGrp="1"/>
          </p:cNvSpPr>
          <p:nvPr>
            <p:ph type="body" sz="half" idx="2"/>
          </p:nvPr>
        </p:nvSpPr>
        <p:spPr/>
        <p:txBody>
          <a:bodyPr/>
          <a:lstStyle/>
          <a:p>
            <a:r>
              <a:rPr lang="en-US" dirty="0" smtClean="0"/>
              <a:t>When attempting to convert the original text I ran into an issue with the quotation marks causing an extra blank line in the csv file and not letting it convert to excel correctly. Quote marks were searched and replaced.</a:t>
            </a:r>
            <a:endParaRPr lang="en-US" dirty="0"/>
          </a:p>
        </p:txBody>
      </p:sp>
      <p:pic>
        <p:nvPicPr>
          <p:cNvPr id="5122" name="Picture 2"/>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5553" b="5553"/>
          <a:stretch>
            <a:fillRect/>
          </a:stretch>
        </p:blipFill>
        <p:spPr bwMode="auto">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79683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 column widths</a:t>
            </a:r>
            <a:endParaRPr lang="en-US" dirty="0"/>
          </a:p>
        </p:txBody>
      </p:sp>
      <p:sp>
        <p:nvSpPr>
          <p:cNvPr id="4" name="Text Placeholder 3"/>
          <p:cNvSpPr>
            <a:spLocks noGrp="1"/>
          </p:cNvSpPr>
          <p:nvPr>
            <p:ph type="body" sz="half" idx="2"/>
          </p:nvPr>
        </p:nvSpPr>
        <p:spPr/>
        <p:txBody>
          <a:bodyPr/>
          <a:lstStyle/>
          <a:p>
            <a:r>
              <a:rPr lang="en-US" dirty="0" smtClean="0"/>
              <a:t>Column widths were set once the </a:t>
            </a:r>
            <a:r>
              <a:rPr lang="en-US" dirty="0" err="1" smtClean="0"/>
              <a:t>xlsx</a:t>
            </a:r>
            <a:r>
              <a:rPr lang="en-US" dirty="0" smtClean="0"/>
              <a:t> file was created and several new column and column headers were added.</a:t>
            </a:r>
            <a:endParaRPr lang="en-US" dirty="0"/>
          </a:p>
        </p:txBody>
      </p:sp>
      <p:pic>
        <p:nvPicPr>
          <p:cNvPr id="6147" name="Picture 3"/>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5553" b="5553"/>
          <a:stretch>
            <a:fillRect/>
          </a:stretch>
        </p:blipFill>
        <p:spPr bwMode="auto">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327133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Geocoding section</a:t>
            </a:r>
            <a:endParaRPr lang="en-US" dirty="0"/>
          </a:p>
        </p:txBody>
      </p:sp>
      <p:sp>
        <p:nvSpPr>
          <p:cNvPr id="4" name="Text Placeholder 3"/>
          <p:cNvSpPr>
            <a:spLocks noGrp="1"/>
          </p:cNvSpPr>
          <p:nvPr>
            <p:ph type="body" sz="half" idx="2"/>
          </p:nvPr>
        </p:nvSpPr>
        <p:spPr/>
        <p:txBody>
          <a:bodyPr>
            <a:normAutofit fontScale="92500" lnSpcReduction="10000"/>
          </a:bodyPr>
          <a:lstStyle/>
          <a:p>
            <a:r>
              <a:rPr lang="en-US" dirty="0" smtClean="0"/>
              <a:t>Geocoding can only be done from </a:t>
            </a:r>
            <a:r>
              <a:rPr lang="en-US" dirty="0" err="1" smtClean="0"/>
              <a:t>Janeane</a:t>
            </a:r>
            <a:r>
              <a:rPr lang="en-US" dirty="0" smtClean="0"/>
              <a:t> </a:t>
            </a:r>
            <a:r>
              <a:rPr lang="en-US" dirty="0" err="1" smtClean="0"/>
              <a:t>Kuxhausen’s</a:t>
            </a:r>
            <a:r>
              <a:rPr lang="en-US" dirty="0" smtClean="0"/>
              <a:t>  computer due to access restrictions to the locator created by Nate Jennings. She is also the only one who has ArcGIS and Python on her computer  and has access to the data file.</a:t>
            </a:r>
            <a:endParaRPr lang="en-US" dirty="0"/>
          </a:p>
        </p:txBody>
      </p:sp>
      <p:pic>
        <p:nvPicPr>
          <p:cNvPr id="7170" name="Picture 2"/>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5553" b="5553"/>
          <a:stretch>
            <a:fillRect/>
          </a:stretch>
        </p:blipFill>
        <p:spPr bwMode="auto">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43289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Error</a:t>
            </a:r>
            <a:endParaRPr lang="en-US" dirty="0"/>
          </a:p>
        </p:txBody>
      </p:sp>
      <p:sp>
        <p:nvSpPr>
          <p:cNvPr id="4" name="Text Placeholder 3"/>
          <p:cNvSpPr>
            <a:spLocks noGrp="1"/>
          </p:cNvSpPr>
          <p:nvPr>
            <p:ph type="body" sz="half" idx="2"/>
          </p:nvPr>
        </p:nvSpPr>
        <p:spPr/>
        <p:txBody>
          <a:bodyPr/>
          <a:lstStyle/>
          <a:p>
            <a:r>
              <a:rPr lang="en-US" dirty="0" smtClean="0"/>
              <a:t>One of the errors I ran into after changing a file name. I forgot to add TEST to the </a:t>
            </a:r>
            <a:r>
              <a:rPr lang="en-US" dirty="0" err="1" smtClean="0"/>
              <a:t>xlsx</a:t>
            </a:r>
            <a:r>
              <a:rPr lang="en-US" dirty="0" smtClean="0"/>
              <a:t> variable. Once that was changed I ran the file again.</a:t>
            </a:r>
          </a:p>
        </p:txBody>
      </p:sp>
      <p:pic>
        <p:nvPicPr>
          <p:cNvPr id="8195" name="Picture 3"/>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2518" b="2518"/>
          <a:stretch>
            <a:fillRect/>
          </a:stretch>
        </p:blipFill>
        <p:spPr bwMode="auto">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981032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SUCCESS!!!</a:t>
            </a:r>
            <a:endParaRPr lang="en-US" dirty="0"/>
          </a:p>
        </p:txBody>
      </p:sp>
      <p:sp>
        <p:nvSpPr>
          <p:cNvPr id="4" name="Text Placeholder 3"/>
          <p:cNvSpPr>
            <a:spLocks noGrp="1"/>
          </p:cNvSpPr>
          <p:nvPr>
            <p:ph type="body" sz="half" idx="2"/>
          </p:nvPr>
        </p:nvSpPr>
        <p:spPr/>
        <p:txBody>
          <a:bodyPr/>
          <a:lstStyle/>
          <a:p>
            <a:endParaRPr lang="en-US" dirty="0"/>
          </a:p>
        </p:txBody>
      </p:sp>
      <p:pic>
        <p:nvPicPr>
          <p:cNvPr id="9218" name="Picture 2"/>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2527" b="2527"/>
          <a:stretch>
            <a:fillRect/>
          </a:stretch>
        </p:blipFill>
        <p:spPr bwMode="auto">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38213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product ready for upload</a:t>
            </a:r>
            <a:endParaRPr lang="en-US" dirty="0"/>
          </a:p>
        </p:txBody>
      </p:sp>
      <p:sp>
        <p:nvSpPr>
          <p:cNvPr id="4" name="Text Placeholder 3"/>
          <p:cNvSpPr>
            <a:spLocks noGrp="1"/>
          </p:cNvSpPr>
          <p:nvPr>
            <p:ph type="body" sz="half" idx="2"/>
          </p:nvPr>
        </p:nvSpPr>
        <p:spPr/>
        <p:txBody>
          <a:bodyPr/>
          <a:lstStyle/>
          <a:p>
            <a:endParaRPr lang="en-US"/>
          </a:p>
        </p:txBody>
      </p:sp>
      <p:pic>
        <p:nvPicPr>
          <p:cNvPr id="1028" name="Picture 4"/>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2143" b="2143"/>
          <a:stretch>
            <a:fillRect/>
          </a:stretch>
        </p:blipFill>
        <p:spPr bwMode="auto">
          <a:xfrm>
            <a:off x="1295400" y="612775"/>
            <a:ext cx="6934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43016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TotalTime>
  <Words>326</Words>
  <Application>Microsoft Office PowerPoint</Application>
  <PresentationFormat>On-screen Show (4:3)</PresentationFormat>
  <Paragraphs>32</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GEO375</vt:lpstr>
      <vt:lpstr>Goal</vt:lpstr>
      <vt:lpstr>Basic Steps</vt:lpstr>
      <vt:lpstr>Initial text file</vt:lpstr>
      <vt:lpstr>I had to set all the needed variables</vt:lpstr>
      <vt:lpstr>Variables</vt:lpstr>
      <vt:lpstr>Section 1</vt:lpstr>
      <vt:lpstr>Quote marks create a problem</vt:lpstr>
      <vt:lpstr>Set column widths</vt:lpstr>
      <vt:lpstr>Geocoding section</vt:lpstr>
      <vt:lpstr>Error</vt:lpstr>
      <vt:lpstr>SUCCESS!!!</vt:lpstr>
      <vt:lpstr>Final product ready for upload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GEO375</dc:title>
  <dc:creator>Jen Stark</dc:creator>
  <cp:lastModifiedBy>Jen Stark</cp:lastModifiedBy>
  <cp:revision>16</cp:revision>
  <dcterms:created xsi:type="dcterms:W3CDTF">2014-05-16T07:55:06Z</dcterms:created>
  <dcterms:modified xsi:type="dcterms:W3CDTF">2014-05-16T09:20:10Z</dcterms:modified>
</cp:coreProperties>
</file>