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5" r:id="rId9"/>
    <p:sldId id="264" r:id="rId10"/>
    <p:sldId id="266" r:id="rId11"/>
    <p:sldId id="261"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3143250"/>
          </a:xfrm>
        </p:spPr>
        <p:txBody>
          <a:bodyPr/>
          <a:lstStyle/>
          <a:p>
            <a:r>
              <a:rPr lang="en-US" dirty="0" smtClean="0"/>
              <a:t>Dynamic </a:t>
            </a:r>
            <a:r>
              <a:rPr lang="en-US" dirty="0" err="1" smtClean="0"/>
              <a:t>DeliveryRoute</a:t>
            </a:r>
            <a:r>
              <a:rPr lang="en-US" dirty="0" smtClean="0"/>
              <a:t> Map generation Program</a:t>
            </a:r>
            <a:endParaRPr lang="en-US" dirty="0"/>
          </a:p>
        </p:txBody>
      </p:sp>
      <p:sp>
        <p:nvSpPr>
          <p:cNvPr id="3" name="Subtitle 2"/>
          <p:cNvSpPr>
            <a:spLocks noGrp="1"/>
          </p:cNvSpPr>
          <p:nvPr>
            <p:ph type="subTitle" idx="1"/>
          </p:nvPr>
        </p:nvSpPr>
        <p:spPr/>
        <p:txBody>
          <a:bodyPr/>
          <a:lstStyle/>
          <a:p>
            <a:pPr algn="r"/>
            <a:r>
              <a:rPr lang="en-US" dirty="0" smtClean="0"/>
              <a:t>Takeo Shibata</a:t>
            </a:r>
          </a:p>
          <a:p>
            <a:pPr algn="r"/>
            <a:r>
              <a:rPr lang="en-US" dirty="0" smtClean="0"/>
              <a:t>takeofuture@hotmail.com</a:t>
            </a:r>
          </a:p>
          <a:p>
            <a:endParaRPr lang="en-US" dirty="0"/>
          </a:p>
        </p:txBody>
      </p:sp>
    </p:spTree>
    <p:extLst>
      <p:ext uri="{BB962C8B-B14F-4D97-AF65-F5344CB8AC3E}">
        <p14:creationId xmlns:p14="http://schemas.microsoft.com/office/powerpoint/2010/main" val="1562492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The Process Flow of the program</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054330"/>
            <a:ext cx="7010400" cy="5413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5690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PostGIS</a:t>
            </a:r>
            <a:r>
              <a:rPr lang="en-US" dirty="0" smtClean="0"/>
              <a:t> Table Used</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219199"/>
            <a:ext cx="4724400" cy="30569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381000" y="4876800"/>
            <a:ext cx="8648231" cy="1200329"/>
          </a:xfrm>
          <a:prstGeom prst="rect">
            <a:avLst/>
          </a:prstGeom>
          <a:noFill/>
        </p:spPr>
        <p:txBody>
          <a:bodyPr wrap="square" rtlCol="0">
            <a:spAutoFit/>
          </a:bodyPr>
          <a:lstStyle/>
          <a:p>
            <a:r>
              <a:rPr lang="en-US" dirty="0" err="1" smtClean="0"/>
              <a:t>PostgreSQL</a:t>
            </a:r>
            <a:r>
              <a:rPr lang="en-US" dirty="0" smtClean="0"/>
              <a:t> Server is used to store the data. </a:t>
            </a:r>
          </a:p>
          <a:p>
            <a:r>
              <a:rPr lang="en-US" dirty="0" smtClean="0"/>
              <a:t>This is the main database that we assume that business data is stored  and update often.  So the program will generate different output data  with the same format if the table is updated.  </a:t>
            </a:r>
            <a:endParaRPr lang="en-US" dirty="0"/>
          </a:p>
        </p:txBody>
      </p:sp>
    </p:spTree>
    <p:extLst>
      <p:ext uri="{BB962C8B-B14F-4D97-AF65-F5344CB8AC3E}">
        <p14:creationId xmlns:p14="http://schemas.microsoft.com/office/powerpoint/2010/main" val="2193079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Sample Data Used for this program</a:t>
            </a:r>
            <a:endParaRPr lang="en-US"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9" y="914400"/>
            <a:ext cx="8547213" cy="396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2014" y="3733800"/>
            <a:ext cx="4859183"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7703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800" dirty="0" smtClean="0"/>
              <a:t>This part of code select the address information which does not have XY or changed since last geocoded and then saved to CSV file</a:t>
            </a:r>
            <a:endParaRPr lang="en-US" sz="1800"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52600"/>
            <a:ext cx="7078148" cy="4914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1531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800" dirty="0" smtClean="0"/>
              <a:t>This part of code actually geocode the address and save as point feature into the personal geodatabase as temporary feature, get </a:t>
            </a:r>
            <a:r>
              <a:rPr lang="en-US" sz="1800" dirty="0" err="1" smtClean="0"/>
              <a:t>xy</a:t>
            </a:r>
            <a:r>
              <a:rPr lang="en-US" sz="1800" dirty="0" smtClean="0"/>
              <a:t> from it and write back to the </a:t>
            </a:r>
            <a:r>
              <a:rPr lang="en-US" sz="1800" dirty="0" err="1" smtClean="0"/>
              <a:t>PostGIS</a:t>
            </a:r>
            <a:r>
              <a:rPr lang="en-US" sz="1800" dirty="0" smtClean="0"/>
              <a:t>  </a:t>
            </a:r>
            <a:endParaRPr lang="en-US" sz="1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742162"/>
            <a:ext cx="6810375" cy="4868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8372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pPr algn="l"/>
            <a:r>
              <a:rPr lang="en-US" sz="1800" dirty="0" smtClean="0"/>
              <a:t>Now all delivery </a:t>
            </a:r>
            <a:r>
              <a:rPr lang="en-US" sz="1800" dirty="0" smtClean="0"/>
              <a:t>location data is load from </a:t>
            </a:r>
            <a:r>
              <a:rPr lang="en-US" sz="1800" dirty="0" err="1" smtClean="0"/>
              <a:t>postgis</a:t>
            </a:r>
            <a:r>
              <a:rPr lang="en-US" sz="1800" dirty="0" smtClean="0"/>
              <a:t> again and save as CSV.  At the same time, JSON request string for the optimal route generation is created.  Once CSV is created, point feature named Delivery is saved into the personal geodatabase which is preloaded at the </a:t>
            </a:r>
            <a:r>
              <a:rPr lang="en-US" sz="1800" dirty="0" err="1" smtClean="0"/>
              <a:t>mxd</a:t>
            </a:r>
            <a:r>
              <a:rPr lang="en-US" sz="1800" dirty="0" smtClean="0"/>
              <a:t> </a:t>
            </a:r>
            <a:r>
              <a:rPr lang="en-US" sz="1800" dirty="0" err="1" smtClean="0"/>
              <a:t>tenplate</a:t>
            </a:r>
            <a:endParaRPr lang="en-US" sz="18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509" y="1219200"/>
            <a:ext cx="8686800" cy="5190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25881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pPr algn="l"/>
            <a:r>
              <a:rPr lang="en-US" sz="1800" dirty="0" smtClean="0"/>
              <a:t>Token is generated and final optimal route request JSON string is generated and send to ArcGIS Online, then the response is decoded.</a:t>
            </a:r>
            <a:endParaRPr lang="en-US" sz="18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491" y="914400"/>
            <a:ext cx="8686800" cy="5772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62632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pPr algn="l"/>
            <a:r>
              <a:rPr lang="en-US" sz="1800" dirty="0" smtClean="0"/>
              <a:t>After the optimal route is returned as JSON and decoded (Those are points data on the route), the point data is converted to a line feature and saved into the file geodatabase as </a:t>
            </a:r>
            <a:r>
              <a:rPr lang="en-US" sz="1800" dirty="0" err="1" smtClean="0"/>
              <a:t>DeliveryRoute</a:t>
            </a:r>
            <a:r>
              <a:rPr lang="en-US" sz="1800" dirty="0" smtClean="0"/>
              <a:t>.</a:t>
            </a:r>
            <a:br>
              <a:rPr lang="en-US" sz="1800" dirty="0" smtClean="0"/>
            </a:br>
            <a:r>
              <a:rPr lang="en-US" sz="1800" dirty="0" smtClean="0"/>
              <a:t>And finally, those are exported as PDF using the </a:t>
            </a:r>
            <a:r>
              <a:rPr lang="en-US" sz="1800" dirty="0" err="1" smtClean="0"/>
              <a:t>basemap.mxd</a:t>
            </a:r>
            <a:r>
              <a:rPr lang="en-US" sz="1800" dirty="0" smtClean="0"/>
              <a:t>.</a:t>
            </a:r>
            <a:endParaRPr lang="en-US" sz="18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219200"/>
            <a:ext cx="6991350" cy="5400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8194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Base map</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850" y="1185863"/>
            <a:ext cx="8333666" cy="48339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416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Final Output Sample of Dynamic Map</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200" y="934266"/>
            <a:ext cx="2607736" cy="2951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743" y="4171950"/>
            <a:ext cx="2914650" cy="628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9393" y="945152"/>
            <a:ext cx="5332607" cy="4190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4800600"/>
            <a:ext cx="4267200"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Straight Arrow Connector 5"/>
          <p:cNvCxnSpPr/>
          <p:nvPr/>
        </p:nvCxnSpPr>
        <p:spPr>
          <a:xfrm flipH="1">
            <a:off x="685800" y="3886200"/>
            <a:ext cx="76200" cy="285750"/>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2743200" y="2097541"/>
            <a:ext cx="609600" cy="142875"/>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5562600" y="3581400"/>
            <a:ext cx="838200" cy="1290637"/>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26168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TotalTime>
  <Words>244</Words>
  <Application>Microsoft Office PowerPoint</Application>
  <PresentationFormat>On-screen Show (4:3)</PresentationFormat>
  <Paragraphs>15</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Dynamic DeliveryRoute Map generation Program</vt:lpstr>
      <vt:lpstr>The Process Flow of the program</vt:lpstr>
      <vt:lpstr>PostGIS Table Used</vt:lpstr>
      <vt:lpstr>Sample Data Used for this program</vt:lpstr>
      <vt:lpstr>This part of code select the address information which does not have XY or changed since last geocoded and then saved to CSV file</vt:lpstr>
      <vt:lpstr>This part of code actually geocode the address and save as point feature into the personal geodatabase as temporary feature, get xy from it and write back to the PostGIS  </vt:lpstr>
      <vt:lpstr>Now all delivery location data is load from postgis again and save as CSV.  At the same time, JSON request string for the optimal route generation is created.  Once CSV is created, point feature named Delivery is saved into the personal geodatabase which is preloaded at the mxd tenplate</vt:lpstr>
      <vt:lpstr>Token is generated and final optimal route request JSON string is generated and send to ArcGIS Online, then the response is decoded.</vt:lpstr>
      <vt:lpstr>After the optimal route is returned as JSON and decoded (Those are points data on the route), the point data is converted to a line feature and saved into the file geodatabase as DeliveryRoute. And finally, those are exported as PDF using the basemap.mxd.</vt:lpstr>
      <vt:lpstr>Base map</vt:lpstr>
      <vt:lpstr>Final Output Sample of Dynamic Map</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Takeo Shibata</dc:creator>
  <cp:lastModifiedBy>Takeo Shibata</cp:lastModifiedBy>
  <cp:revision>11</cp:revision>
  <dcterms:created xsi:type="dcterms:W3CDTF">2006-08-16T00:00:00Z</dcterms:created>
  <dcterms:modified xsi:type="dcterms:W3CDTF">2014-04-26T01:26:34Z</dcterms:modified>
</cp:coreProperties>
</file>