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0" autoAdjust="0"/>
    <p:restoredTop sz="94660"/>
  </p:normalViewPr>
  <p:slideViewPr>
    <p:cSldViewPr snapToGrid="0">
      <p:cViewPr varScale="1">
        <p:scale>
          <a:sx n="61" d="100"/>
          <a:sy n="61" d="100"/>
        </p:scale>
        <p:origin x="78" y="10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smtClean="0"/>
              <a:t>5/16/2014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141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smtClean="0"/>
              <a:t>5/16/2014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172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smtClean="0"/>
              <a:t>5/16/2014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649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smtClean="0"/>
              <a:t>5/16/2014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716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smtClean="0"/>
              <a:t>5/16/2014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971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smtClean="0"/>
              <a:t>5/16/2014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41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smtClean="0"/>
              <a:t>5/16/2014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3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71A48-F18A-45B3-BC05-1E27DA3F88AF}" type="datetimeFigureOut">
              <a:rPr lang="en-US" smtClean="0"/>
              <a:t>5/16/2014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61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smtClean="0"/>
              <a:t>5/16/2014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406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5B261-8843-42D1-AAFC-05E20E2D9B97}" type="datetimeFigureOut">
              <a:rPr lang="en-US" smtClean="0"/>
              <a:t>5/16/2014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47649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5B261-8843-42D1-AAFC-05E20E2D9B97}" type="datetimeFigureOut">
              <a:rPr lang="en-US" smtClean="0"/>
              <a:t>5/16/2014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33389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5B261-8843-42D1-AAFC-05E20E2D9B97}" type="datetimeFigureOut">
              <a:rPr lang="en-US" smtClean="0"/>
              <a:t>5/16/2014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37286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5B261-8843-42D1-AAFC-05E20E2D9B97}" type="datetimeFigureOut">
              <a:rPr lang="en-US" smtClean="0"/>
              <a:t>5/16/2014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374089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5B261-8843-42D1-AAFC-05E20E2D9B97}" type="datetimeFigureOut">
              <a:rPr lang="en-US" smtClean="0"/>
              <a:t>5/16/2014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51671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smtClean="0"/>
              <a:t>5/16/2014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836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smtClean="0"/>
              <a:t>5/16/2014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801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5B261-8843-42D1-AAFC-05E20E2D9B97}" type="datetimeFigureOut">
              <a:rPr lang="en-US" smtClean="0"/>
              <a:t>5/16/2014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537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58593" y="3878318"/>
            <a:ext cx="8915399" cy="1277436"/>
          </a:xfrm>
        </p:spPr>
        <p:txBody>
          <a:bodyPr/>
          <a:lstStyle/>
          <a:p>
            <a:r>
              <a:rPr lang="en-US" dirty="0" smtClean="0"/>
              <a:t>GeoFileDatabase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8593" y="5155754"/>
            <a:ext cx="8915399" cy="1560357"/>
          </a:xfrm>
        </p:spPr>
        <p:txBody>
          <a:bodyPr>
            <a:normAutofit/>
          </a:bodyPr>
          <a:lstStyle/>
          <a:p>
            <a:r>
              <a:rPr lang="en-US" dirty="0" smtClean="0"/>
              <a:t>Geog 375</a:t>
            </a:r>
          </a:p>
          <a:p>
            <a:r>
              <a:rPr lang="en-US" dirty="0" smtClean="0"/>
              <a:t>Gary Kean</a:t>
            </a:r>
          </a:p>
          <a:p>
            <a:r>
              <a:rPr lang="en-US" dirty="0" smtClean="0"/>
              <a:t>5/16/14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50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7712" y="649210"/>
            <a:ext cx="4477681" cy="880045"/>
          </a:xfrm>
        </p:spPr>
        <p:txBody>
          <a:bodyPr/>
          <a:lstStyle/>
          <a:p>
            <a:r>
              <a:rPr lang="en-US" dirty="0" smtClean="0"/>
              <a:t>GeoFileDatabase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5432" y="1770993"/>
            <a:ext cx="9566001" cy="4787462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 smtClean="0"/>
              <a:t>Description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 smtClean="0"/>
              <a:t>Toolbox that gives the user access an existing SQLite database file that has been pre-populated with Local GIS datafiles: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800" dirty="0" smtClean="0"/>
              <a:t>Hard disk Location/Path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800" dirty="0" smtClean="0"/>
              <a:t>Filename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800" dirty="0" smtClean="0"/>
              <a:t>File Type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800" dirty="0" smtClean="0"/>
              <a:t>.dbf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800" dirty="0" smtClean="0"/>
              <a:t>.shp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800" dirty="0" smtClean="0"/>
              <a:t>.img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800" dirty="0" smtClean="0"/>
              <a:t>…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800" dirty="0" smtClean="0"/>
              <a:t>Description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800" dirty="0" smtClean="0"/>
              <a:t>Keywords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108" y="3468414"/>
            <a:ext cx="5831892" cy="338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66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7712" y="649210"/>
            <a:ext cx="9964275" cy="880045"/>
          </a:xfrm>
        </p:spPr>
        <p:txBody>
          <a:bodyPr/>
          <a:lstStyle/>
          <a:p>
            <a:r>
              <a:rPr lang="en-US" dirty="0" smtClean="0"/>
              <a:t>GeoFileDatabase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115" y="1529255"/>
            <a:ext cx="7210872" cy="5202129"/>
          </a:xfrm>
        </p:spPr>
      </p:pic>
      <p:sp>
        <p:nvSpPr>
          <p:cNvPr id="7" name="TextBox 6"/>
          <p:cNvSpPr txBox="1"/>
          <p:nvPr/>
        </p:nvSpPr>
        <p:spPr>
          <a:xfrm>
            <a:off x="2238704" y="1741551"/>
            <a:ext cx="2727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Empty Toolbox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56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7712" y="649210"/>
            <a:ext cx="4477681" cy="880045"/>
          </a:xfrm>
        </p:spPr>
        <p:txBody>
          <a:bodyPr/>
          <a:lstStyle/>
          <a:p>
            <a:r>
              <a:rPr lang="en-US" dirty="0" smtClean="0"/>
              <a:t>GeoFileDatabase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910" y="252248"/>
            <a:ext cx="5760698" cy="6289950"/>
          </a:xfrm>
        </p:spPr>
      </p:pic>
      <p:sp>
        <p:nvSpPr>
          <p:cNvPr id="3" name="TextBox 2"/>
          <p:cNvSpPr txBox="1"/>
          <p:nvPr/>
        </p:nvSpPr>
        <p:spPr>
          <a:xfrm>
            <a:off x="2238704" y="1741551"/>
            <a:ext cx="2727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Form filled 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016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7712" y="649210"/>
            <a:ext cx="4477681" cy="880045"/>
          </a:xfrm>
        </p:spPr>
        <p:txBody>
          <a:bodyPr/>
          <a:lstStyle/>
          <a:p>
            <a:r>
              <a:rPr lang="en-US" dirty="0" smtClean="0"/>
              <a:t>GeoFileDatabase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948" y="1529255"/>
            <a:ext cx="6970486" cy="5028707"/>
          </a:xfrm>
        </p:spPr>
      </p:pic>
      <p:sp>
        <p:nvSpPr>
          <p:cNvPr id="5" name="TextBox 4"/>
          <p:cNvSpPr txBox="1"/>
          <p:nvPr/>
        </p:nvSpPr>
        <p:spPr>
          <a:xfrm>
            <a:off x="2238704" y="1741551"/>
            <a:ext cx="27274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Data files added directly to Current Document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039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7712" y="649210"/>
            <a:ext cx="4477681" cy="880045"/>
          </a:xfrm>
        </p:spPr>
        <p:txBody>
          <a:bodyPr/>
          <a:lstStyle/>
          <a:p>
            <a:r>
              <a:rPr lang="en-US" dirty="0" smtClean="0"/>
              <a:t>GeoFileDatabase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531" y="2367"/>
            <a:ext cx="5302469" cy="6855634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586" y="2310453"/>
            <a:ext cx="3499945" cy="45475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38704" y="1741551"/>
            <a:ext cx="3831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Entirely ToolValidator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772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7712" y="649210"/>
            <a:ext cx="4477681" cy="880045"/>
          </a:xfrm>
        </p:spPr>
        <p:txBody>
          <a:bodyPr/>
          <a:lstStyle/>
          <a:p>
            <a:r>
              <a:rPr lang="en-US" dirty="0" smtClean="0"/>
              <a:t>GeoFileDatabase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38704" y="1741551"/>
            <a:ext cx="3831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to use</a:t>
            </a:r>
          </a:p>
          <a:p>
            <a:r>
              <a:rPr lang="en-US" dirty="0"/>
              <a:t>You never have to leave ArcMap to search for </a:t>
            </a:r>
            <a:r>
              <a:rPr lang="en-US" dirty="0" smtClean="0"/>
              <a:t>files</a:t>
            </a:r>
          </a:p>
          <a:p>
            <a:r>
              <a:rPr lang="en-US" dirty="0" smtClean="0"/>
              <a:t>Can search through a list of thousands of files extremely fast</a:t>
            </a:r>
          </a:p>
          <a:p>
            <a:r>
              <a:rPr lang="en-US" dirty="0" smtClean="0"/>
              <a:t>Entirely ToolValidator Code – no external scripts required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22816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119</TotalTime>
  <Words>96</Words>
  <Application>Microsoft Office PowerPoint</Application>
  <PresentationFormat>Widescreen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Century Gothic</vt:lpstr>
      <vt:lpstr>Wingdings</vt:lpstr>
      <vt:lpstr>Wingdings 3</vt:lpstr>
      <vt:lpstr>Wisp</vt:lpstr>
      <vt:lpstr>GeoFileDatabase</vt:lpstr>
      <vt:lpstr>GeoFileDatabase</vt:lpstr>
      <vt:lpstr>GeoFileDatabase</vt:lpstr>
      <vt:lpstr>GeoFileDatabase</vt:lpstr>
      <vt:lpstr>GeoFileDatabase</vt:lpstr>
      <vt:lpstr>GeoFileDatabase</vt:lpstr>
      <vt:lpstr>GeoFileDatabase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GeoFileDatabase</dc:title>
  <dc:creator>Owner</dc:creator>
  <cp:lastModifiedBy>Owner</cp:lastModifiedBy>
  <cp:revision>7</cp:revision>
  <dcterms:created xsi:type="dcterms:W3CDTF">2014-05-17T03:51:13Z</dcterms:created>
  <dcterms:modified xsi:type="dcterms:W3CDTF">2014-05-17T05:50:29Z</dcterms:modified>
</cp:coreProperties>
</file>